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7"/>
  </p:notesMasterIdLst>
  <p:handoutMasterIdLst>
    <p:handoutMasterId r:id="rId28"/>
  </p:handoutMasterIdLst>
  <p:sldIdLst>
    <p:sldId id="258" r:id="rId4"/>
    <p:sldId id="1022" r:id="rId5"/>
    <p:sldId id="1013" r:id="rId6"/>
    <p:sldId id="873" r:id="rId7"/>
    <p:sldId id="936" r:id="rId8"/>
    <p:sldId id="882" r:id="rId9"/>
    <p:sldId id="887" r:id="rId10"/>
    <p:sldId id="1015" r:id="rId11"/>
    <p:sldId id="937" r:id="rId12"/>
    <p:sldId id="345" r:id="rId13"/>
    <p:sldId id="941" r:id="rId14"/>
    <p:sldId id="942" r:id="rId15"/>
    <p:sldId id="894" r:id="rId16"/>
    <p:sldId id="895" r:id="rId17"/>
    <p:sldId id="1016" r:id="rId18"/>
    <p:sldId id="824" r:id="rId19"/>
    <p:sldId id="1017" r:id="rId20"/>
    <p:sldId id="1018" r:id="rId21"/>
    <p:sldId id="1019" r:id="rId22"/>
    <p:sldId id="1020" r:id="rId23"/>
    <p:sldId id="844" r:id="rId24"/>
    <p:sldId id="845" r:id="rId25"/>
    <p:sldId id="1021" r:id="rId26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3FF"/>
    <a:srgbClr val="DEEBF7"/>
    <a:srgbClr val="1E5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479" autoAdjust="0"/>
    <p:restoredTop sz="95294" autoAdjust="0"/>
  </p:normalViewPr>
  <p:slideViewPr>
    <p:cSldViewPr snapToGrid="0">
      <p:cViewPr varScale="1">
        <p:scale>
          <a:sx n="108" d="100"/>
          <a:sy n="108" d="100"/>
        </p:scale>
        <p:origin x="108" y="3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7FE263-8C08-407A-B6E5-A2DEE6A94B95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28588A-5C4E-401A-AECC-B6F63A9DE96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96DF87C-5582-4413-A001-1A717B0891F2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nl-NL" dirty="0"/>
              <a:t>Klik om de tekststijlen van het model te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542409-6A04-4DC6-AC3A-D3758287A8F2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542409-6A04-4DC6-AC3A-D3758287A8F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4D3E2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08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8" name="Afbeelding 7" descr="Witte wolken tegen een diepblauwe lucht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Afbeelding 9" descr="Close-up van een plantscheut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Afbeelding 10" descr="Golven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1E8B87-C49C-4AAC-9C36-EDD8ACCB770B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180D39-441C-4210-8EEB-A52885ED5269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345516-EF1B-E978-6F85-23AA2E6A6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35BBA8-FA96-8E87-85B9-E8F024709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05B85-0E83-2CD8-E421-A35324AB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5BFC17-5D3C-765A-94E4-632C91DA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FD884D-2486-EF8F-AC39-B9AD8BCF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59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E15AC-AB6F-6B8F-62B6-B1E11B80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F300D7-660B-A48C-99F6-46EC86C1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B360C6-488F-1276-A8DF-643564E9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02558A-0894-C724-9B18-B6F88FEE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96C32-4C4C-8353-085F-8AE727E5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6819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60E83-7FD7-57CD-F5D1-4F9ED8B4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EAD25C-EA4B-8C77-1BB0-08177AEE7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994041-B380-D86C-2FAB-B592C6C8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CE7363-3AE4-1EC4-820A-6279A168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E6A83D-CFF4-8505-C34F-A271398C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5652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85601-B859-5C26-7E9B-8B396530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434A18-5342-77A2-BCCC-5FAC99C62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3ADE974-68D3-9847-DC5A-0DC911642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5C378F-EAE8-941B-1BA0-F166E3CC7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532A5F-B9D3-73F8-BD3B-DC70ACBD9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A0337D-2539-DE64-5AF0-110A5DCF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4824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ADB16-F00D-8F1A-620B-80F4C577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F374BB-BD67-EA1E-C9FA-95F53EE7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E1303E8-8B28-383C-0BF8-90ABD8F1C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0C9D35C-15D9-6DD7-B556-319AA912B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CBA23BD-4F1A-C5F0-F1BC-9BDD82984B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90DC9B-3F9E-BAEC-616A-143306E8D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9E62B31-797E-F09A-6804-23F213307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D49D7B3-94EA-0591-3920-32EDF887D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746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CDB9A-D86A-5DDC-5B6B-B3AE8FDA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919105-3DB9-ADF8-6739-C9D59770F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2C2C9AD-9411-93FB-7FD4-CE419F01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020BF0-2732-EB91-0F74-6E118994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2630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AB035C-2073-13FE-7FE6-9890DEB9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11380E8-3DCC-C5F2-2D84-FDBD5D672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169B80-14FA-ACCB-353A-CB8C14F0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01718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2DBAA-98CC-284D-991A-6FC01629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4D17D4-25FE-CE05-FC0E-7E1706944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7428D0-9E0A-BF71-8595-36B326FB0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528160-EB0A-6E05-2A53-D070B1BF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A15C8F-DC2D-C3A4-286A-5C2A85A5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AB702B-E5B5-EF41-5B7E-133584A2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9811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8CCF05-D106-4BE4-9F5A-07B20AE403AF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F075A-87E4-9557-2A4D-3128D9C18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33ED135-D917-4EDE-B279-C9822B398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FD95E6-5A2E-6064-C228-2786F048F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CB6A18-E0FA-BEE6-EEDB-01AED7402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E65291-9BCE-53B8-07D9-74835CE4F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169547-7C85-8E3C-369B-E79FA34E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42533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500F1-F5B3-C209-42C8-692CB20D4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00DCFDC-6585-4371-4789-7D36241B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522819-A794-BB67-A64A-76F879D4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F3DBCB-99D3-01D9-A80E-FCA91D95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8B6CE6-BD95-B90A-5DEC-4FDA9ABC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315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E0CECA2-66E4-F856-F9A3-EDB91A26C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DA983A-CDFC-D080-3DD5-EC28948BC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57F691-2058-A485-746C-2FFE6578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BC16CC-1C70-9F6D-669C-55E85041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41A0DC-A9E2-7F83-FC7E-8A965093D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715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345516-EF1B-E978-6F85-23AA2E6A6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35BBA8-FA96-8E87-85B9-E8F0247099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005B85-0E83-2CD8-E421-A35324AB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5BFC17-5D3C-765A-94E4-632C91DAD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FD884D-2486-EF8F-AC39-B9AD8BCF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3224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1E15AC-AB6F-6B8F-62B6-B1E11B80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F300D7-660B-A48C-99F6-46EC86C19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B360C6-488F-1276-A8DF-643564E92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02558A-0894-C724-9B18-B6F88FEE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A96C32-4C4C-8353-085F-8AE727E5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5316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60E83-7FD7-57CD-F5D1-4F9ED8B45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EAD25C-EA4B-8C77-1BB0-08177AEE7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4994041-B380-D86C-2FAB-B592C6C8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CE7363-3AE4-1EC4-820A-6279A168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E6A83D-CFF4-8505-C34F-A271398C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72244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85601-B859-5C26-7E9B-8B3965306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434A18-5342-77A2-BCCC-5FAC99C625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3ADE974-68D3-9847-DC5A-0DC9116427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A5C378F-EAE8-941B-1BA0-F166E3CC7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532A5F-B9D3-73F8-BD3B-DC70ACBD9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A0337D-2539-DE64-5AF0-110A5DCF6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5661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8ADB16-F00D-8F1A-620B-80F4C577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F374BB-BD67-EA1E-C9FA-95F53EE7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E1303E8-8B28-383C-0BF8-90ABD8F1C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0C9D35C-15D9-6DD7-B556-319AA912B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CBA23BD-4F1A-C5F0-F1BC-9BDD82984B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90DC9B-3F9E-BAEC-616A-143306E8D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9E62B31-797E-F09A-6804-23F213307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D49D7B3-94EA-0591-3920-32EDF887D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78207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4CDB9A-D86A-5DDC-5B6B-B3AE8FDA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919105-3DB9-ADF8-6739-C9D59770F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2C2C9AD-9411-93FB-7FD4-CE419F01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8020BF0-2732-EB91-0F74-6E118994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9934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9AB035C-2073-13FE-7FE6-9890DEB9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11380E8-3DCC-C5F2-2D84-FDBD5D672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169B80-14FA-ACCB-353A-CB8C14F0E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617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pic>
        <p:nvPicPr>
          <p:cNvPr id="11" name="Afbeelding 10" descr="Close-up van groene planten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Afbeelding 8" descr="Golven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2DBAA-98CC-284D-991A-6FC016298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4D17D4-25FE-CE05-FC0E-7E1706944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17428D0-9E0A-BF71-8595-36B326FB0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2528160-EB0A-6E05-2A53-D070B1BF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6A15C8F-DC2D-C3A4-286A-5C2A85A5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1AB702B-E5B5-EF41-5B7E-133584A2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4392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2F075A-87E4-9557-2A4D-3128D9C18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33ED135-D917-4EDE-B279-C9822B398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3FD95E6-5A2E-6064-C228-2786F048F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CB6A18-E0FA-BEE6-EEDB-01AED7402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1E65291-9BCE-53B8-07D9-74835CE4F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169547-7C85-8E3C-369B-E79FA34E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82760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5500F1-F5B3-C209-42C8-692CB20D4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00DCFDC-6585-4371-4789-7D36241BC4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522819-A794-BB67-A64A-76F879D4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F3DBCB-99D3-01D9-A80E-FCA91D95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8B6CE6-BD95-B90A-5DEC-4FDA9ABC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88779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E0CECA2-66E4-F856-F9A3-EDB91A26C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DA983A-CDFC-D080-3DD5-EC28948BCB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57F691-2058-A485-746C-2FFE65782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BC16CC-1C70-9F6D-669C-55E85041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41A0DC-A9E2-7F83-FC7E-8A965093D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77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3A14687-A35F-4D4A-84E0-457398F56BDC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8F5168-B8BF-4FE5-A4FD-95084AC0DE4D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3B726E-E037-45CB-BF1C-C591AA0F8162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939E39-2087-4A34-B67F-18ABAE681D6E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nl-NL"/>
              <a:t>Klik om de modelstijlen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54BE70-D60B-469D-8D93-AA7E3342FE4C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afbeelding 2" descr="Een lege tijdelijke aanduiding om een afbeelding toe te voegen. Klik op de tijdelijke aanduiding en selecteer de afbeelding die u wilt toevoegen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/>
              <a:t>Klik om de modelstijlen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BBD213-F573-467B-9A6E-2858DC4EAB3F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nl-N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nl-NL" dirty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dirty="0"/>
              <a:t>Tekststijlen van het model bewerken</a:t>
            </a:r>
          </a:p>
          <a:p>
            <a:pPr lvl="1" rtl="0"/>
            <a:r>
              <a:rPr lang="nl-NL" dirty="0"/>
              <a:t>Tweede niveau</a:t>
            </a:r>
          </a:p>
          <a:p>
            <a:pPr lvl="2" rtl="0"/>
            <a:r>
              <a:rPr lang="nl-NL" dirty="0"/>
              <a:t>Derde niveau</a:t>
            </a:r>
          </a:p>
          <a:p>
            <a:pPr lvl="3" rtl="0"/>
            <a:r>
              <a:rPr lang="nl-NL" dirty="0"/>
              <a:t>Vierde niveau</a:t>
            </a:r>
          </a:p>
          <a:p>
            <a:pPr lvl="4" rtl="0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3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9CD8D479-8942-46E8-A226-A4E01F7A105C}" type="slidenum">
              <a:rPr lang="nl-NL" smtClean="0"/>
              <a:pPr rtl="0"/>
              <a:t>‹nr.›</a:t>
            </a:fld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3403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F8814D39-4657-482F-B4FE-D8FBE3B76190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nl-NL" dirty="0"/>
              <a:t>Een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CD0EE12-5962-DDAB-90F2-1F1A33811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98F845-6235-6514-653B-5E4556E15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D07A8F-3A30-F751-20F9-2C11FE904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969AFE-B186-1765-1DF8-1B451E2BD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23FAD3-2B15-AFCB-ABFF-76A6DE167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676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CD0EE12-5962-DDAB-90F2-1F1A33811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A98F845-6235-6514-653B-5E4556E15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D07A8F-3A30-F751-20F9-2C11FE904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B4037-6EDF-4D1A-BC1B-57192864C79C}" type="datetimeFigureOut">
              <a:rPr lang="nl-NL" smtClean="0"/>
              <a:t>10-4-2023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A969AFE-B186-1765-1DF8-1B451E2BD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23FAD3-2B15-AFCB-ABFF-76A6DE167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CD2E1-6718-486C-9CCB-B052456562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338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7.jp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33.w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wmf"/><Relationship Id="rId11" Type="http://schemas.openxmlformats.org/officeDocument/2006/relationships/oleObject" Target="../embeddings/oleObject3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32.jpeg"/><Relationship Id="rId4" Type="http://schemas.openxmlformats.org/officeDocument/2006/relationships/image" Target="../media/image28.jpeg"/><Relationship Id="rId9" Type="http://schemas.openxmlformats.org/officeDocument/2006/relationships/image" Target="../media/image31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190831"/>
            <a:ext cx="4846320" cy="4770783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Gebiedsprocessen veenweide</a:t>
            </a:r>
            <a:br>
              <a:rPr lang="nl-NL" dirty="0"/>
            </a:b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751777" y="4961614"/>
            <a:ext cx="4846320" cy="868336"/>
          </a:xfrm>
        </p:spPr>
        <p:txBody>
          <a:bodyPr rtlCol="0">
            <a:normAutofit/>
          </a:bodyPr>
          <a:lstStyle/>
          <a:p>
            <a:pPr rtl="0"/>
            <a:endParaRPr lang="nl-NL" dirty="0"/>
          </a:p>
          <a:p>
            <a:pPr rtl="0"/>
            <a:r>
              <a:rPr lang="nl-NL" dirty="0"/>
              <a:t>Ministerie van LNV on tour</a:t>
            </a:r>
          </a:p>
          <a:p>
            <a:pPr rtl="0"/>
            <a:r>
              <a:rPr lang="nl-NL" dirty="0"/>
              <a:t>Govert Geldof, Kamerik, 6 april 2023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455078D-EA3B-4BDD-9D2D-B7808937EA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950" y="2059388"/>
            <a:ext cx="2130949" cy="38921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5150C58-10A2-4AFC-B6B8-8D44DA6584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461" y="2059388"/>
            <a:ext cx="3286539" cy="389216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C38BAE4-2A75-4FEF-98ED-97420F5B7B7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59388"/>
            <a:ext cx="1526650" cy="385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CD8D479-8942-46E8-A226-A4E01F7A105C}" type="slidenum">
              <a:rPr lang="nl-NL" smtClean="0"/>
              <a:t>10</a:t>
            </a:fld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4939E39-2087-4A34-B67F-18ABAE681D6E}" type="datetime1">
              <a:rPr lang="nl-NL" smtClean="0"/>
              <a:t>10-4-2023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nl-NL"/>
              <a:t>Een voettekst toevoegen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369878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698788"/>
            <a:ext cx="12191999" cy="3159211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83479"/>
            <a:ext cx="12192000" cy="1874519"/>
          </a:xfrm>
          <a:prstGeom prst="rect">
            <a:avLst/>
          </a:prstGeom>
        </p:spPr>
      </p:pic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642919" y="1816484"/>
          <a:ext cx="6904596" cy="2242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5" imgW="10382400" imgH="3371760" progId="Presentations.Drawing.17">
                  <p:embed/>
                </p:oleObj>
              </mc:Choice>
              <mc:Fallback>
                <p:oleObj name="Drawing" r:id="rId5" imgW="10382400" imgH="3371760" progId="Presentations.Drawing.17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42919" y="1816484"/>
                        <a:ext cx="6904596" cy="2242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-355515" y="2163662"/>
          <a:ext cx="7021213" cy="1833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7" imgW="10382400" imgH="3371760" progId="Presentations.Drawing.17">
                  <p:embed/>
                </p:oleObj>
              </mc:Choice>
              <mc:Fallback>
                <p:oleObj name="Drawing" r:id="rId7" imgW="10382400" imgH="3371760" progId="Presentations.Drawing.17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-355515" y="2163662"/>
                        <a:ext cx="7021213" cy="1833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Afbeelding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1583" y="3080198"/>
            <a:ext cx="2109630" cy="1433359"/>
          </a:xfrm>
          <a:prstGeom prst="rect">
            <a:avLst/>
          </a:prstGeom>
        </p:spPr>
      </p:pic>
      <p:sp>
        <p:nvSpPr>
          <p:cNvPr id="11" name="Rechthoek 10"/>
          <p:cNvSpPr/>
          <p:nvPr/>
        </p:nvSpPr>
        <p:spPr>
          <a:xfrm>
            <a:off x="0" y="6244281"/>
            <a:ext cx="12191999" cy="632046"/>
          </a:xfrm>
          <a:prstGeom prst="rect">
            <a:avLst/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7950029" y="5362470"/>
            <a:ext cx="230660" cy="55399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Afgeronde rechthoek 9"/>
          <p:cNvSpPr/>
          <p:nvPr/>
        </p:nvSpPr>
        <p:spPr>
          <a:xfrm>
            <a:off x="7109769" y="4564813"/>
            <a:ext cx="1911179" cy="86669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Verboden gazon te betreden</a:t>
            </a:r>
          </a:p>
        </p:txBody>
      </p:sp>
      <p:grpSp>
        <p:nvGrpSpPr>
          <p:cNvPr id="18" name="Groep 17"/>
          <p:cNvGrpSpPr/>
          <p:nvPr/>
        </p:nvGrpSpPr>
        <p:grpSpPr>
          <a:xfrm>
            <a:off x="349621" y="131635"/>
            <a:ext cx="11280615" cy="769540"/>
            <a:chOff x="640595" y="131635"/>
            <a:chExt cx="11525368" cy="769540"/>
          </a:xfrm>
        </p:grpSpPr>
        <p:sp>
          <p:nvSpPr>
            <p:cNvPr id="15" name="Rechthoek 14"/>
            <p:cNvSpPr/>
            <p:nvPr/>
          </p:nvSpPr>
          <p:spPr>
            <a:xfrm>
              <a:off x="8965210" y="131635"/>
              <a:ext cx="3200753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Ingewikkeld</a:t>
              </a:r>
            </a:p>
          </p:txBody>
        </p:sp>
        <p:sp>
          <p:nvSpPr>
            <p:cNvPr id="17" name="Rechthoek 16"/>
            <p:cNvSpPr/>
            <p:nvPr/>
          </p:nvSpPr>
          <p:spPr>
            <a:xfrm>
              <a:off x="640595" y="131734"/>
              <a:ext cx="2345514" cy="76944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nl-NL" sz="44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Complex</a:t>
              </a:r>
            </a:p>
          </p:txBody>
        </p:sp>
      </p:grpSp>
      <p:sp>
        <p:nvSpPr>
          <p:cNvPr id="19" name="Rechthoek 18"/>
          <p:cNvSpPr/>
          <p:nvPr/>
        </p:nvSpPr>
        <p:spPr>
          <a:xfrm>
            <a:off x="9711835" y="1022799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Inrichting van gebied</a:t>
            </a:r>
          </a:p>
        </p:txBody>
      </p:sp>
      <p:sp>
        <p:nvSpPr>
          <p:cNvPr id="20" name="Rechthoek 19"/>
          <p:cNvSpPr/>
          <p:nvPr/>
        </p:nvSpPr>
        <p:spPr>
          <a:xfrm>
            <a:off x="475220" y="1022799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De situatie</a:t>
            </a:r>
          </a:p>
        </p:txBody>
      </p:sp>
      <p:sp>
        <p:nvSpPr>
          <p:cNvPr id="21" name="Rechthoek 20"/>
          <p:cNvSpPr/>
          <p:nvPr/>
        </p:nvSpPr>
        <p:spPr>
          <a:xfrm>
            <a:off x="9711835" y="1910382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Het bordje</a:t>
            </a:r>
          </a:p>
        </p:txBody>
      </p:sp>
      <p:sp>
        <p:nvSpPr>
          <p:cNvPr id="22" name="Rechthoek 21"/>
          <p:cNvSpPr/>
          <p:nvPr/>
        </p:nvSpPr>
        <p:spPr>
          <a:xfrm>
            <a:off x="475219" y="1905342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De beslissing</a:t>
            </a:r>
          </a:p>
        </p:txBody>
      </p:sp>
      <p:sp>
        <p:nvSpPr>
          <p:cNvPr id="23" name="Afgeronde rechthoek 22"/>
          <p:cNvSpPr/>
          <p:nvPr/>
        </p:nvSpPr>
        <p:spPr>
          <a:xfrm>
            <a:off x="6612482" y="4546485"/>
            <a:ext cx="2935874" cy="89401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Verboden gazon te betreden, tenzij je een mensenleven wilt redden</a:t>
            </a:r>
          </a:p>
        </p:txBody>
      </p:sp>
      <p:sp>
        <p:nvSpPr>
          <p:cNvPr id="24" name="Rechthoek 23"/>
          <p:cNvSpPr/>
          <p:nvPr/>
        </p:nvSpPr>
        <p:spPr>
          <a:xfrm>
            <a:off x="9711835" y="2796730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Aanpassen regels</a:t>
            </a:r>
          </a:p>
        </p:txBody>
      </p:sp>
      <p:cxnSp>
        <p:nvCxnSpPr>
          <p:cNvPr id="26" name="Rechte verbindingslijn met pijl 25"/>
          <p:cNvCxnSpPr>
            <a:stCxn id="22" idx="3"/>
            <a:endCxn id="24" idx="1"/>
          </p:cNvCxnSpPr>
          <p:nvPr/>
        </p:nvCxnSpPr>
        <p:spPr>
          <a:xfrm>
            <a:off x="2242722" y="2262018"/>
            <a:ext cx="7469113" cy="89138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fgeronde rechthoek 26"/>
          <p:cNvSpPr/>
          <p:nvPr/>
        </p:nvSpPr>
        <p:spPr>
          <a:xfrm>
            <a:off x="6612482" y="4139228"/>
            <a:ext cx="2935874" cy="141920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Verboden gazon te betreden, tenzij je een mensenleven wilt redden, of een zoogdier langer dan</a:t>
            </a:r>
          </a:p>
          <a:p>
            <a:pPr algn="ctr"/>
            <a:r>
              <a:rPr lang="nl-NL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centimeter</a:t>
            </a:r>
          </a:p>
        </p:txBody>
      </p:sp>
      <p:sp>
        <p:nvSpPr>
          <p:cNvPr id="28" name="Rechthoek 27"/>
          <p:cNvSpPr/>
          <p:nvPr/>
        </p:nvSpPr>
        <p:spPr>
          <a:xfrm>
            <a:off x="9711834" y="3722248"/>
            <a:ext cx="1767503" cy="7133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Lengtescanner</a:t>
            </a:r>
          </a:p>
          <a:p>
            <a:pPr algn="ctr"/>
            <a:r>
              <a:rPr lang="nl-NL" dirty="0">
                <a:solidFill>
                  <a:schemeClr val="tx1"/>
                </a:solidFill>
              </a:rPr>
              <a:t>zoogdieren</a:t>
            </a:r>
          </a:p>
        </p:txBody>
      </p:sp>
      <p:sp>
        <p:nvSpPr>
          <p:cNvPr id="29" name="Wolkvormige toelichting 28"/>
          <p:cNvSpPr/>
          <p:nvPr/>
        </p:nvSpPr>
        <p:spPr>
          <a:xfrm>
            <a:off x="1887653" y="3232800"/>
            <a:ext cx="2567860" cy="870467"/>
          </a:xfrm>
          <a:prstGeom prst="cloudCallout">
            <a:avLst>
              <a:gd name="adj1" fmla="val -18511"/>
              <a:gd name="adj2" fmla="val 2256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Dilemma</a:t>
            </a:r>
          </a:p>
        </p:txBody>
      </p:sp>
      <p:graphicFrame>
        <p:nvGraphicFramePr>
          <p:cNvPr id="38" name="Object 37"/>
          <p:cNvGraphicFramePr>
            <a:graphicFrameLocks noChangeAspect="1"/>
          </p:cNvGraphicFramePr>
          <p:nvPr/>
        </p:nvGraphicFramePr>
        <p:xfrm>
          <a:off x="1420292" y="4139228"/>
          <a:ext cx="3771900" cy="280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11" imgW="3772080" imgH="2800440" progId="Presentations.Drawing.17">
                  <p:embed/>
                </p:oleObj>
              </mc:Choice>
              <mc:Fallback>
                <p:oleObj name="Drawing" r:id="rId11" imgW="3772080" imgH="2800440" progId="Presentations.Drawing.17">
                  <p:embed/>
                  <p:pic>
                    <p:nvPicPr>
                      <p:cNvPr id="38" name="Object 37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420292" y="4139228"/>
                        <a:ext cx="3771900" cy="280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360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2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04310755-5F4B-6252-1F97-BDC6732A3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320" y="53350"/>
            <a:ext cx="11179360" cy="6751300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A7EDABF7-D48F-510C-DC28-816EF180A2E5}"/>
              </a:ext>
            </a:extLst>
          </p:cNvPr>
          <p:cNvSpPr txBox="1"/>
          <p:nvPr/>
        </p:nvSpPr>
        <p:spPr>
          <a:xfrm>
            <a:off x="3048965" y="728025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4D3E2F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Pure ingewikkeldheid</a:t>
            </a:r>
          </a:p>
        </p:txBody>
      </p:sp>
    </p:spTree>
    <p:extLst>
      <p:ext uri="{BB962C8B-B14F-4D97-AF65-F5344CB8AC3E}">
        <p14:creationId xmlns:p14="http://schemas.microsoft.com/office/powerpoint/2010/main" val="48773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2A05001-11A7-F543-AA2F-8D7169F27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1790" y="3770604"/>
            <a:ext cx="24669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9F5F003-6C96-D1D6-7866-798CA76D63CC}"/>
              </a:ext>
            </a:extLst>
          </p:cNvPr>
          <p:cNvSpPr txBox="1"/>
          <p:nvPr/>
        </p:nvSpPr>
        <p:spPr>
          <a:xfrm>
            <a:off x="1183380" y="2054703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“Men onderscheidt ontwikkelingslanden, ontwikkelde landen en ingewikkelde landen. Daarvan is Nederland één van de aller ingewikkeldste landen.”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D192012-F904-B09D-4AA7-A7A31A8A5699}"/>
              </a:ext>
            </a:extLst>
          </p:cNvPr>
          <p:cNvSpPr txBox="1">
            <a:spLocks/>
          </p:cNvSpPr>
          <p:nvPr/>
        </p:nvSpPr>
        <p:spPr>
          <a:xfrm>
            <a:off x="1183380" y="1110268"/>
            <a:ext cx="9371949" cy="7685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dirty="0"/>
              <a:t>Simplistisch Verbond (1974):</a:t>
            </a:r>
          </a:p>
        </p:txBody>
      </p:sp>
    </p:spTree>
    <p:extLst>
      <p:ext uri="{BB962C8B-B14F-4D97-AF65-F5344CB8AC3E}">
        <p14:creationId xmlns:p14="http://schemas.microsoft.com/office/powerpoint/2010/main" val="103395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7252CC2-FB42-638F-F7C0-BCDDCA3EC8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0EF77AC-FCF3-9A96-BAAC-ED0D15B5C4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14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441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Ovaal 57">
            <a:extLst>
              <a:ext uri="{FF2B5EF4-FFF2-40B4-BE49-F238E27FC236}">
                <a16:creationId xmlns:a16="http://schemas.microsoft.com/office/drawing/2014/main" id="{1622A30B-789F-EAF4-F65A-DE29295E8A43}"/>
              </a:ext>
            </a:extLst>
          </p:cNvPr>
          <p:cNvSpPr/>
          <p:nvPr/>
        </p:nvSpPr>
        <p:spPr>
          <a:xfrm>
            <a:off x="1637197" y="3259141"/>
            <a:ext cx="1971923" cy="1773141"/>
          </a:xfrm>
          <a:prstGeom prst="ellipse">
            <a:avLst/>
          </a:prstGeom>
          <a:noFill/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Ovaal 58">
            <a:extLst>
              <a:ext uri="{FF2B5EF4-FFF2-40B4-BE49-F238E27FC236}">
                <a16:creationId xmlns:a16="http://schemas.microsoft.com/office/drawing/2014/main" id="{86A1C6EB-9BB4-23CC-1AEF-EE44F3F63532}"/>
              </a:ext>
            </a:extLst>
          </p:cNvPr>
          <p:cNvSpPr/>
          <p:nvPr/>
        </p:nvSpPr>
        <p:spPr>
          <a:xfrm>
            <a:off x="2702672" y="3084212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Ovaal 59">
            <a:extLst>
              <a:ext uri="{FF2B5EF4-FFF2-40B4-BE49-F238E27FC236}">
                <a16:creationId xmlns:a16="http://schemas.microsoft.com/office/drawing/2014/main" id="{016D18E2-2FFE-7D4A-78F1-78AE81E31944}"/>
              </a:ext>
            </a:extLst>
          </p:cNvPr>
          <p:cNvSpPr/>
          <p:nvPr/>
        </p:nvSpPr>
        <p:spPr>
          <a:xfrm>
            <a:off x="2075845" y="3165050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Ovaal 60">
            <a:extLst>
              <a:ext uri="{FF2B5EF4-FFF2-40B4-BE49-F238E27FC236}">
                <a16:creationId xmlns:a16="http://schemas.microsoft.com/office/drawing/2014/main" id="{74366B1D-CC83-5237-5E06-AB5FC537704D}"/>
              </a:ext>
            </a:extLst>
          </p:cNvPr>
          <p:cNvSpPr/>
          <p:nvPr/>
        </p:nvSpPr>
        <p:spPr>
          <a:xfrm>
            <a:off x="1631898" y="3514907"/>
            <a:ext cx="365760" cy="349857"/>
          </a:xfrm>
          <a:prstGeom prst="ellipse">
            <a:avLst/>
          </a:prstGeom>
          <a:solidFill>
            <a:srgbClr val="FFC0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Ovaal 61">
            <a:extLst>
              <a:ext uri="{FF2B5EF4-FFF2-40B4-BE49-F238E27FC236}">
                <a16:creationId xmlns:a16="http://schemas.microsoft.com/office/drawing/2014/main" id="{F1F2C2D6-8822-0EDC-57AD-41D9D8315084}"/>
              </a:ext>
            </a:extLst>
          </p:cNvPr>
          <p:cNvSpPr/>
          <p:nvPr/>
        </p:nvSpPr>
        <p:spPr>
          <a:xfrm>
            <a:off x="1462272" y="4048308"/>
            <a:ext cx="365760" cy="349857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Ovaal 62">
            <a:extLst>
              <a:ext uri="{FF2B5EF4-FFF2-40B4-BE49-F238E27FC236}">
                <a16:creationId xmlns:a16="http://schemas.microsoft.com/office/drawing/2014/main" id="{70B75BBB-7944-9DC7-3304-1F54A8EB659B}"/>
              </a:ext>
            </a:extLst>
          </p:cNvPr>
          <p:cNvSpPr/>
          <p:nvPr/>
        </p:nvSpPr>
        <p:spPr>
          <a:xfrm>
            <a:off x="1710085" y="4581709"/>
            <a:ext cx="365760" cy="349857"/>
          </a:xfrm>
          <a:prstGeom prst="ellipse">
            <a:avLst/>
          </a:prstGeom>
          <a:solidFill>
            <a:srgbClr val="00B05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Ovaal 63">
            <a:extLst>
              <a:ext uri="{FF2B5EF4-FFF2-40B4-BE49-F238E27FC236}">
                <a16:creationId xmlns:a16="http://schemas.microsoft.com/office/drawing/2014/main" id="{60F1C978-FBC1-07C9-3370-ED4FB47FC298}"/>
              </a:ext>
            </a:extLst>
          </p:cNvPr>
          <p:cNvSpPr/>
          <p:nvPr/>
        </p:nvSpPr>
        <p:spPr>
          <a:xfrm>
            <a:off x="2244147" y="4845423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Ovaal 64">
            <a:extLst>
              <a:ext uri="{FF2B5EF4-FFF2-40B4-BE49-F238E27FC236}">
                <a16:creationId xmlns:a16="http://schemas.microsoft.com/office/drawing/2014/main" id="{3731D5BD-9617-72DE-DC45-82FFB4F930A1}"/>
              </a:ext>
            </a:extLst>
          </p:cNvPr>
          <p:cNvSpPr/>
          <p:nvPr/>
        </p:nvSpPr>
        <p:spPr>
          <a:xfrm>
            <a:off x="3191014" y="3434069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Ovaal 65">
            <a:extLst>
              <a:ext uri="{FF2B5EF4-FFF2-40B4-BE49-F238E27FC236}">
                <a16:creationId xmlns:a16="http://schemas.microsoft.com/office/drawing/2014/main" id="{2BCEF2BA-706A-3123-63F1-172F09EA2D3C}"/>
              </a:ext>
            </a:extLst>
          </p:cNvPr>
          <p:cNvSpPr/>
          <p:nvPr/>
        </p:nvSpPr>
        <p:spPr>
          <a:xfrm>
            <a:off x="3399736" y="3990658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Ovaal 66">
            <a:extLst>
              <a:ext uri="{FF2B5EF4-FFF2-40B4-BE49-F238E27FC236}">
                <a16:creationId xmlns:a16="http://schemas.microsoft.com/office/drawing/2014/main" id="{6020C8C9-7F6A-8A43-5798-7EC27AF5C1BB}"/>
              </a:ext>
            </a:extLst>
          </p:cNvPr>
          <p:cNvSpPr/>
          <p:nvPr/>
        </p:nvSpPr>
        <p:spPr>
          <a:xfrm>
            <a:off x="3216856" y="4495566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Ovaal 67">
            <a:extLst>
              <a:ext uri="{FF2B5EF4-FFF2-40B4-BE49-F238E27FC236}">
                <a16:creationId xmlns:a16="http://schemas.microsoft.com/office/drawing/2014/main" id="{94EA45FF-E383-8E87-B5BD-A06D788C0157}"/>
              </a:ext>
            </a:extLst>
          </p:cNvPr>
          <p:cNvSpPr/>
          <p:nvPr/>
        </p:nvSpPr>
        <p:spPr>
          <a:xfrm>
            <a:off x="2824592" y="4785791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Ovaal 68">
            <a:extLst>
              <a:ext uri="{FF2B5EF4-FFF2-40B4-BE49-F238E27FC236}">
                <a16:creationId xmlns:a16="http://schemas.microsoft.com/office/drawing/2014/main" id="{46D3E5AB-33B4-5612-E93C-FA4D2F9D5966}"/>
              </a:ext>
            </a:extLst>
          </p:cNvPr>
          <p:cNvSpPr/>
          <p:nvPr/>
        </p:nvSpPr>
        <p:spPr>
          <a:xfrm>
            <a:off x="669788" y="2408352"/>
            <a:ext cx="3880237" cy="3474720"/>
          </a:xfrm>
          <a:prstGeom prst="ellipse">
            <a:avLst/>
          </a:prstGeom>
          <a:noFill/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Ovaal 69">
            <a:extLst>
              <a:ext uri="{FF2B5EF4-FFF2-40B4-BE49-F238E27FC236}">
                <a16:creationId xmlns:a16="http://schemas.microsoft.com/office/drawing/2014/main" id="{34F87910-F0EE-2577-EFCE-4878A9B61670}"/>
              </a:ext>
            </a:extLst>
          </p:cNvPr>
          <p:cNvSpPr/>
          <p:nvPr/>
        </p:nvSpPr>
        <p:spPr>
          <a:xfrm>
            <a:off x="1566631" y="2464669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Ovaal 70">
            <a:extLst>
              <a:ext uri="{FF2B5EF4-FFF2-40B4-BE49-F238E27FC236}">
                <a16:creationId xmlns:a16="http://schemas.microsoft.com/office/drawing/2014/main" id="{E7A79537-B215-12AB-91B9-E17F26D0EB84}"/>
              </a:ext>
            </a:extLst>
          </p:cNvPr>
          <p:cNvSpPr/>
          <p:nvPr/>
        </p:nvSpPr>
        <p:spPr>
          <a:xfrm>
            <a:off x="764211" y="3009997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Ovaal 71">
            <a:extLst>
              <a:ext uri="{FF2B5EF4-FFF2-40B4-BE49-F238E27FC236}">
                <a16:creationId xmlns:a16="http://schemas.microsoft.com/office/drawing/2014/main" id="{A021074E-A7B2-E7E6-A15E-E2DF1450575A}"/>
              </a:ext>
            </a:extLst>
          </p:cNvPr>
          <p:cNvSpPr/>
          <p:nvPr/>
        </p:nvSpPr>
        <p:spPr>
          <a:xfrm>
            <a:off x="517390" y="3815729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Ovaal 72">
            <a:extLst>
              <a:ext uri="{FF2B5EF4-FFF2-40B4-BE49-F238E27FC236}">
                <a16:creationId xmlns:a16="http://schemas.microsoft.com/office/drawing/2014/main" id="{736EFA50-A876-77A9-5FB4-020E18AD8BD4}"/>
              </a:ext>
            </a:extLst>
          </p:cNvPr>
          <p:cNvSpPr/>
          <p:nvPr/>
        </p:nvSpPr>
        <p:spPr>
          <a:xfrm>
            <a:off x="622745" y="4621461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Ovaal 73">
            <a:extLst>
              <a:ext uri="{FF2B5EF4-FFF2-40B4-BE49-F238E27FC236}">
                <a16:creationId xmlns:a16="http://schemas.microsoft.com/office/drawing/2014/main" id="{ADADA5A6-8667-D79D-51B7-C240CC53AF04}"/>
              </a:ext>
            </a:extLst>
          </p:cNvPr>
          <p:cNvSpPr/>
          <p:nvPr/>
        </p:nvSpPr>
        <p:spPr>
          <a:xfrm>
            <a:off x="1005070" y="5195280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Ovaal 74">
            <a:extLst>
              <a:ext uri="{FF2B5EF4-FFF2-40B4-BE49-F238E27FC236}">
                <a16:creationId xmlns:a16="http://schemas.microsoft.com/office/drawing/2014/main" id="{0D5403A3-E07C-B9A3-B0AE-12139E009BE9}"/>
              </a:ext>
            </a:extLst>
          </p:cNvPr>
          <p:cNvSpPr/>
          <p:nvPr/>
        </p:nvSpPr>
        <p:spPr>
          <a:xfrm>
            <a:off x="1749511" y="5574298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Ovaal 75">
            <a:extLst>
              <a:ext uri="{FF2B5EF4-FFF2-40B4-BE49-F238E27FC236}">
                <a16:creationId xmlns:a16="http://schemas.microsoft.com/office/drawing/2014/main" id="{28602769-B77C-5032-8328-E9E7F1EF7316}"/>
              </a:ext>
            </a:extLst>
          </p:cNvPr>
          <p:cNvSpPr/>
          <p:nvPr/>
        </p:nvSpPr>
        <p:spPr>
          <a:xfrm>
            <a:off x="2609906" y="5690585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Ovaal 76">
            <a:extLst>
              <a:ext uri="{FF2B5EF4-FFF2-40B4-BE49-F238E27FC236}">
                <a16:creationId xmlns:a16="http://schemas.microsoft.com/office/drawing/2014/main" id="{E7AAEF80-7634-EA5C-338D-AF50DBE9EFEA}"/>
              </a:ext>
            </a:extLst>
          </p:cNvPr>
          <p:cNvSpPr/>
          <p:nvPr/>
        </p:nvSpPr>
        <p:spPr>
          <a:xfrm>
            <a:off x="2464629" y="2250980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Ovaal 77">
            <a:extLst>
              <a:ext uri="{FF2B5EF4-FFF2-40B4-BE49-F238E27FC236}">
                <a16:creationId xmlns:a16="http://schemas.microsoft.com/office/drawing/2014/main" id="{8F32577E-A5BD-98EF-478E-2F01D6CF689B}"/>
              </a:ext>
            </a:extLst>
          </p:cNvPr>
          <p:cNvSpPr/>
          <p:nvPr/>
        </p:nvSpPr>
        <p:spPr>
          <a:xfrm>
            <a:off x="3362627" y="2456053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Ovaal 78">
            <a:extLst>
              <a:ext uri="{FF2B5EF4-FFF2-40B4-BE49-F238E27FC236}">
                <a16:creationId xmlns:a16="http://schemas.microsoft.com/office/drawing/2014/main" id="{82890A8E-AB35-FF04-6420-E0F50EDC1094}"/>
              </a:ext>
            </a:extLst>
          </p:cNvPr>
          <p:cNvSpPr/>
          <p:nvPr/>
        </p:nvSpPr>
        <p:spPr>
          <a:xfrm>
            <a:off x="3984156" y="2990121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Ovaal 79">
            <a:extLst>
              <a:ext uri="{FF2B5EF4-FFF2-40B4-BE49-F238E27FC236}">
                <a16:creationId xmlns:a16="http://schemas.microsoft.com/office/drawing/2014/main" id="{366A2883-0FFE-BC7E-38F6-EEA1150EB281}"/>
              </a:ext>
            </a:extLst>
          </p:cNvPr>
          <p:cNvSpPr/>
          <p:nvPr/>
        </p:nvSpPr>
        <p:spPr>
          <a:xfrm>
            <a:off x="4357202" y="3746818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vaal 80">
            <a:extLst>
              <a:ext uri="{FF2B5EF4-FFF2-40B4-BE49-F238E27FC236}">
                <a16:creationId xmlns:a16="http://schemas.microsoft.com/office/drawing/2014/main" id="{E67F21C9-150A-9833-24D7-7B41521EAD7D}"/>
              </a:ext>
            </a:extLst>
          </p:cNvPr>
          <p:cNvSpPr/>
          <p:nvPr/>
        </p:nvSpPr>
        <p:spPr>
          <a:xfrm>
            <a:off x="4291608" y="4503515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Ovaal 81">
            <a:extLst>
              <a:ext uri="{FF2B5EF4-FFF2-40B4-BE49-F238E27FC236}">
                <a16:creationId xmlns:a16="http://schemas.microsoft.com/office/drawing/2014/main" id="{B7628791-61F3-3551-CFC5-B8AAF64E6798}"/>
              </a:ext>
            </a:extLst>
          </p:cNvPr>
          <p:cNvSpPr/>
          <p:nvPr/>
        </p:nvSpPr>
        <p:spPr>
          <a:xfrm>
            <a:off x="3914251" y="5135648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Ovaal 82">
            <a:extLst>
              <a:ext uri="{FF2B5EF4-FFF2-40B4-BE49-F238E27FC236}">
                <a16:creationId xmlns:a16="http://schemas.microsoft.com/office/drawing/2014/main" id="{671AFBB9-63C3-1A69-AF0C-386FE4EE7F0B}"/>
              </a:ext>
            </a:extLst>
          </p:cNvPr>
          <p:cNvSpPr/>
          <p:nvPr/>
        </p:nvSpPr>
        <p:spPr>
          <a:xfrm>
            <a:off x="3287421" y="5507698"/>
            <a:ext cx="365760" cy="349857"/>
          </a:xfrm>
          <a:prstGeom prst="ellipse">
            <a:avLst/>
          </a:prstGeom>
          <a:solidFill>
            <a:srgbClr val="3494BA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Tekstvak 83">
            <a:extLst>
              <a:ext uri="{FF2B5EF4-FFF2-40B4-BE49-F238E27FC236}">
                <a16:creationId xmlns:a16="http://schemas.microsoft.com/office/drawing/2014/main" id="{CCD918CA-06D7-B8E3-1576-34A40F78230B}"/>
              </a:ext>
            </a:extLst>
          </p:cNvPr>
          <p:cNvSpPr txBox="1"/>
          <p:nvPr/>
        </p:nvSpPr>
        <p:spPr>
          <a:xfrm>
            <a:off x="2273021" y="3877294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  <a:r>
              <a:rPr kumimoji="0" lang="nl-NL" sz="18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ring</a:t>
            </a: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367B5A6D-7257-C6C7-46EC-8AA16916C76D}"/>
              </a:ext>
            </a:extLst>
          </p:cNvPr>
          <p:cNvSpPr txBox="1"/>
          <p:nvPr/>
        </p:nvSpPr>
        <p:spPr>
          <a:xfrm>
            <a:off x="2292656" y="2667502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</a:t>
            </a:r>
            <a:r>
              <a:rPr kumimoji="0" lang="nl-NL" sz="18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</a:t>
            </a: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ring</a:t>
            </a:r>
          </a:p>
        </p:txBody>
      </p:sp>
      <p:grpSp>
        <p:nvGrpSpPr>
          <p:cNvPr id="86" name="Groep 85">
            <a:extLst>
              <a:ext uri="{FF2B5EF4-FFF2-40B4-BE49-F238E27FC236}">
                <a16:creationId xmlns:a16="http://schemas.microsoft.com/office/drawing/2014/main" id="{704A64DA-6C5E-E7F0-E0CF-E7AB75C800EE}"/>
              </a:ext>
            </a:extLst>
          </p:cNvPr>
          <p:cNvGrpSpPr/>
          <p:nvPr/>
        </p:nvGrpSpPr>
        <p:grpSpPr>
          <a:xfrm>
            <a:off x="4830885" y="1505556"/>
            <a:ext cx="3202135" cy="2685213"/>
            <a:chOff x="4830885" y="1262481"/>
            <a:chExt cx="3202135" cy="2685213"/>
          </a:xfrm>
        </p:grpSpPr>
        <p:sp>
          <p:nvSpPr>
            <p:cNvPr id="87" name="Ovaal 86">
              <a:extLst>
                <a:ext uri="{FF2B5EF4-FFF2-40B4-BE49-F238E27FC236}">
                  <a16:creationId xmlns:a16="http://schemas.microsoft.com/office/drawing/2014/main" id="{3637F22A-5103-14F0-3381-2C6334C2D95B}"/>
                </a:ext>
              </a:extLst>
            </p:cNvPr>
            <p:cNvSpPr/>
            <p:nvPr/>
          </p:nvSpPr>
          <p:spPr>
            <a:xfrm>
              <a:off x="4833954" y="1862807"/>
              <a:ext cx="365760" cy="349857"/>
            </a:xfrm>
            <a:prstGeom prst="ellipse">
              <a:avLst/>
            </a:prstGeom>
            <a:solidFill>
              <a:srgbClr val="FF0000"/>
            </a:solidFill>
            <a:ln w="25400" cap="flat" cmpd="sng" algn="ctr">
              <a:solidFill>
                <a:srgbClr val="3494B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08069B8F-C25B-CEF4-22DA-060B559F32C0}"/>
                </a:ext>
              </a:extLst>
            </p:cNvPr>
            <p:cNvSpPr/>
            <p:nvPr/>
          </p:nvSpPr>
          <p:spPr>
            <a:xfrm>
              <a:off x="4833954" y="2446239"/>
              <a:ext cx="365760" cy="349857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3494B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Ovaal 88">
              <a:extLst>
                <a:ext uri="{FF2B5EF4-FFF2-40B4-BE49-F238E27FC236}">
                  <a16:creationId xmlns:a16="http://schemas.microsoft.com/office/drawing/2014/main" id="{2931D65C-627D-16BF-271C-20EA7F5B2AA6}"/>
                </a:ext>
              </a:extLst>
            </p:cNvPr>
            <p:cNvSpPr/>
            <p:nvPr/>
          </p:nvSpPr>
          <p:spPr>
            <a:xfrm>
              <a:off x="4836935" y="3023694"/>
              <a:ext cx="365760" cy="349857"/>
            </a:xfrm>
            <a:prstGeom prst="ellipse">
              <a:avLst/>
            </a:prstGeom>
            <a:solidFill>
              <a:srgbClr val="3494BA"/>
            </a:solidFill>
            <a:ln w="25400" cap="flat" cmpd="sng" algn="ctr">
              <a:solidFill>
                <a:srgbClr val="3494B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vaal 89">
              <a:extLst>
                <a:ext uri="{FF2B5EF4-FFF2-40B4-BE49-F238E27FC236}">
                  <a16:creationId xmlns:a16="http://schemas.microsoft.com/office/drawing/2014/main" id="{A7E8EFDD-51C5-55ED-E39E-2DC881343F0B}"/>
                </a:ext>
              </a:extLst>
            </p:cNvPr>
            <p:cNvSpPr/>
            <p:nvPr/>
          </p:nvSpPr>
          <p:spPr>
            <a:xfrm>
              <a:off x="4834950" y="3597837"/>
              <a:ext cx="365760" cy="349857"/>
            </a:xfrm>
            <a:prstGeom prst="ellipse">
              <a:avLst/>
            </a:prstGeom>
            <a:solidFill>
              <a:srgbClr val="00B050"/>
            </a:solidFill>
            <a:ln w="25400" cap="flat" cmpd="sng" algn="ctr">
              <a:solidFill>
                <a:srgbClr val="3494B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Tekstvak 90">
              <a:extLst>
                <a:ext uri="{FF2B5EF4-FFF2-40B4-BE49-F238E27FC236}">
                  <a16:creationId xmlns:a16="http://schemas.microsoft.com/office/drawing/2014/main" id="{D323E7EF-713F-1D1C-4213-E9736B6F04BE}"/>
                </a:ext>
              </a:extLst>
            </p:cNvPr>
            <p:cNvSpPr txBox="1"/>
            <p:nvPr/>
          </p:nvSpPr>
          <p:spPr>
            <a:xfrm>
              <a:off x="5197110" y="1841943"/>
              <a:ext cx="23460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= trekker deelexpeditie</a:t>
              </a:r>
            </a:p>
          </p:txBody>
        </p:sp>
        <p:sp>
          <p:nvSpPr>
            <p:cNvPr id="92" name="Tekstvak 91">
              <a:extLst>
                <a:ext uri="{FF2B5EF4-FFF2-40B4-BE49-F238E27FC236}">
                  <a16:creationId xmlns:a16="http://schemas.microsoft.com/office/drawing/2014/main" id="{B155AF69-9420-FD9D-573B-F39C4D365EC5}"/>
                </a:ext>
              </a:extLst>
            </p:cNvPr>
            <p:cNvSpPr txBox="1"/>
            <p:nvPr/>
          </p:nvSpPr>
          <p:spPr>
            <a:xfrm>
              <a:off x="5205065" y="2423376"/>
              <a:ext cx="27027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= deelnemer deelexpeditie</a:t>
              </a:r>
            </a:p>
          </p:txBody>
        </p:sp>
        <p:sp>
          <p:nvSpPr>
            <p:cNvPr id="93" name="Tekstvak 92">
              <a:extLst>
                <a:ext uri="{FF2B5EF4-FFF2-40B4-BE49-F238E27FC236}">
                  <a16:creationId xmlns:a16="http://schemas.microsoft.com/office/drawing/2014/main" id="{076F9CA4-1533-CB44-D8A9-C951EBB8ECC5}"/>
                </a:ext>
              </a:extLst>
            </p:cNvPr>
            <p:cNvSpPr txBox="1"/>
            <p:nvPr/>
          </p:nvSpPr>
          <p:spPr>
            <a:xfrm>
              <a:off x="5215004" y="3004219"/>
              <a:ext cx="28180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= betrokkene gebiedsproces</a:t>
              </a:r>
            </a:p>
          </p:txBody>
        </p:sp>
        <p:sp>
          <p:nvSpPr>
            <p:cNvPr id="94" name="Tekstvak 93">
              <a:extLst>
                <a:ext uri="{FF2B5EF4-FFF2-40B4-BE49-F238E27FC236}">
                  <a16:creationId xmlns:a16="http://schemas.microsoft.com/office/drawing/2014/main" id="{77D7D333-52F9-34E2-CCAE-199D3850181E}"/>
                </a:ext>
              </a:extLst>
            </p:cNvPr>
            <p:cNvSpPr txBox="1"/>
            <p:nvPr/>
          </p:nvSpPr>
          <p:spPr>
            <a:xfrm>
              <a:off x="5231613" y="3550473"/>
              <a:ext cx="203953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= student of trainee</a:t>
              </a:r>
            </a:p>
          </p:txBody>
        </p: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1C6C7938-3E5D-D28A-E6A1-41BA4A8772C2}"/>
                </a:ext>
              </a:extLst>
            </p:cNvPr>
            <p:cNvSpPr/>
            <p:nvPr/>
          </p:nvSpPr>
          <p:spPr>
            <a:xfrm>
              <a:off x="4830885" y="1270391"/>
              <a:ext cx="365760" cy="349857"/>
            </a:xfrm>
            <a:prstGeom prst="ellipse">
              <a:avLst/>
            </a:prstGeom>
            <a:solidFill>
              <a:srgbClr val="FFC000"/>
            </a:solidFill>
            <a:ln w="25400" cap="flat" cmpd="sng" algn="ctr">
              <a:solidFill>
                <a:srgbClr val="3494BA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Tekstvak 95">
              <a:extLst>
                <a:ext uri="{FF2B5EF4-FFF2-40B4-BE49-F238E27FC236}">
                  <a16:creationId xmlns:a16="http://schemas.microsoft.com/office/drawing/2014/main" id="{90A4698A-F763-1FF6-1E75-CB938D4DCA08}"/>
                </a:ext>
              </a:extLst>
            </p:cNvPr>
            <p:cNvSpPr txBox="1"/>
            <p:nvPr/>
          </p:nvSpPr>
          <p:spPr>
            <a:xfrm>
              <a:off x="5236460" y="1262481"/>
              <a:ext cx="24322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= gastheer of gastvrouw</a:t>
              </a:r>
            </a:p>
          </p:txBody>
        </p:sp>
      </p:grpSp>
      <p:sp>
        <p:nvSpPr>
          <p:cNvPr id="97" name="Ovaal 96">
            <a:extLst>
              <a:ext uri="{FF2B5EF4-FFF2-40B4-BE49-F238E27FC236}">
                <a16:creationId xmlns:a16="http://schemas.microsoft.com/office/drawing/2014/main" id="{F38C646C-7E14-673F-A44D-4837D28455AF}"/>
              </a:ext>
            </a:extLst>
          </p:cNvPr>
          <p:cNvSpPr/>
          <p:nvPr/>
        </p:nvSpPr>
        <p:spPr>
          <a:xfrm>
            <a:off x="7984954" y="2414159"/>
            <a:ext cx="3880237" cy="3474720"/>
          </a:xfrm>
          <a:prstGeom prst="ellipse">
            <a:avLst/>
          </a:prstGeom>
          <a:noFill/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vaal 97">
            <a:extLst>
              <a:ext uri="{FF2B5EF4-FFF2-40B4-BE49-F238E27FC236}">
                <a16:creationId xmlns:a16="http://schemas.microsoft.com/office/drawing/2014/main" id="{62F0E23A-B85D-0048-5C9D-5D1B9E701A8B}"/>
              </a:ext>
            </a:extLst>
          </p:cNvPr>
          <p:cNvSpPr/>
          <p:nvPr/>
        </p:nvSpPr>
        <p:spPr>
          <a:xfrm>
            <a:off x="8881797" y="2470476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Ovaal 98">
            <a:extLst>
              <a:ext uri="{FF2B5EF4-FFF2-40B4-BE49-F238E27FC236}">
                <a16:creationId xmlns:a16="http://schemas.microsoft.com/office/drawing/2014/main" id="{D40133B1-76F6-C42D-7205-D81D5F65FA12}"/>
              </a:ext>
            </a:extLst>
          </p:cNvPr>
          <p:cNvSpPr/>
          <p:nvPr/>
        </p:nvSpPr>
        <p:spPr>
          <a:xfrm>
            <a:off x="8079377" y="3015804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Ovaal 99">
            <a:extLst>
              <a:ext uri="{FF2B5EF4-FFF2-40B4-BE49-F238E27FC236}">
                <a16:creationId xmlns:a16="http://schemas.microsoft.com/office/drawing/2014/main" id="{171F66C5-4A72-9E04-A7FD-485F6974C478}"/>
              </a:ext>
            </a:extLst>
          </p:cNvPr>
          <p:cNvSpPr/>
          <p:nvPr/>
        </p:nvSpPr>
        <p:spPr>
          <a:xfrm>
            <a:off x="7832556" y="3821536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Ovaal 100">
            <a:extLst>
              <a:ext uri="{FF2B5EF4-FFF2-40B4-BE49-F238E27FC236}">
                <a16:creationId xmlns:a16="http://schemas.microsoft.com/office/drawing/2014/main" id="{CCA95565-0856-3274-CB19-5A138DCC7D7C}"/>
              </a:ext>
            </a:extLst>
          </p:cNvPr>
          <p:cNvSpPr/>
          <p:nvPr/>
        </p:nvSpPr>
        <p:spPr>
          <a:xfrm>
            <a:off x="7937911" y="4627268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Ovaal 101">
            <a:extLst>
              <a:ext uri="{FF2B5EF4-FFF2-40B4-BE49-F238E27FC236}">
                <a16:creationId xmlns:a16="http://schemas.microsoft.com/office/drawing/2014/main" id="{3446D5EC-2C6F-627C-6523-66693898E9EA}"/>
              </a:ext>
            </a:extLst>
          </p:cNvPr>
          <p:cNvSpPr/>
          <p:nvPr/>
        </p:nvSpPr>
        <p:spPr>
          <a:xfrm>
            <a:off x="8320236" y="5201087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Ovaal 102">
            <a:extLst>
              <a:ext uri="{FF2B5EF4-FFF2-40B4-BE49-F238E27FC236}">
                <a16:creationId xmlns:a16="http://schemas.microsoft.com/office/drawing/2014/main" id="{972499F9-69FA-6D3C-182E-92CFD4586F34}"/>
              </a:ext>
            </a:extLst>
          </p:cNvPr>
          <p:cNvSpPr/>
          <p:nvPr/>
        </p:nvSpPr>
        <p:spPr>
          <a:xfrm>
            <a:off x="9064677" y="5580105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vaal 103">
            <a:extLst>
              <a:ext uri="{FF2B5EF4-FFF2-40B4-BE49-F238E27FC236}">
                <a16:creationId xmlns:a16="http://schemas.microsoft.com/office/drawing/2014/main" id="{A7B84063-4E5F-D0DC-D199-962E4EBE22AA}"/>
              </a:ext>
            </a:extLst>
          </p:cNvPr>
          <p:cNvSpPr/>
          <p:nvPr/>
        </p:nvSpPr>
        <p:spPr>
          <a:xfrm>
            <a:off x="9925072" y="5696392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Ovaal 104">
            <a:extLst>
              <a:ext uri="{FF2B5EF4-FFF2-40B4-BE49-F238E27FC236}">
                <a16:creationId xmlns:a16="http://schemas.microsoft.com/office/drawing/2014/main" id="{96613EAE-80DD-3561-14F8-1FE42A1B5864}"/>
              </a:ext>
            </a:extLst>
          </p:cNvPr>
          <p:cNvSpPr/>
          <p:nvPr/>
        </p:nvSpPr>
        <p:spPr>
          <a:xfrm>
            <a:off x="9779795" y="2256787"/>
            <a:ext cx="365760" cy="349857"/>
          </a:xfrm>
          <a:prstGeom prst="ellipse">
            <a:avLst/>
          </a:prstGeom>
          <a:solidFill>
            <a:srgbClr val="FF00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Ovaal 105">
            <a:extLst>
              <a:ext uri="{FF2B5EF4-FFF2-40B4-BE49-F238E27FC236}">
                <a16:creationId xmlns:a16="http://schemas.microsoft.com/office/drawing/2014/main" id="{65F01441-AB83-93E6-F4BF-3598A64220E9}"/>
              </a:ext>
            </a:extLst>
          </p:cNvPr>
          <p:cNvSpPr/>
          <p:nvPr/>
        </p:nvSpPr>
        <p:spPr>
          <a:xfrm>
            <a:off x="10677793" y="2461860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Ovaal 106">
            <a:extLst>
              <a:ext uri="{FF2B5EF4-FFF2-40B4-BE49-F238E27FC236}">
                <a16:creationId xmlns:a16="http://schemas.microsoft.com/office/drawing/2014/main" id="{E51E5C33-F188-D7C3-FD72-8443C97FC081}"/>
              </a:ext>
            </a:extLst>
          </p:cNvPr>
          <p:cNvSpPr/>
          <p:nvPr/>
        </p:nvSpPr>
        <p:spPr>
          <a:xfrm>
            <a:off x="11299322" y="2995928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Ovaal 107">
            <a:extLst>
              <a:ext uri="{FF2B5EF4-FFF2-40B4-BE49-F238E27FC236}">
                <a16:creationId xmlns:a16="http://schemas.microsoft.com/office/drawing/2014/main" id="{549660A2-1410-572C-A587-A5E0468B3679}"/>
              </a:ext>
            </a:extLst>
          </p:cNvPr>
          <p:cNvSpPr/>
          <p:nvPr/>
        </p:nvSpPr>
        <p:spPr>
          <a:xfrm>
            <a:off x="11672368" y="3752625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Ovaal 108">
            <a:extLst>
              <a:ext uri="{FF2B5EF4-FFF2-40B4-BE49-F238E27FC236}">
                <a16:creationId xmlns:a16="http://schemas.microsoft.com/office/drawing/2014/main" id="{B2E2E629-A2D3-5643-6517-0A60A6C591D1}"/>
              </a:ext>
            </a:extLst>
          </p:cNvPr>
          <p:cNvSpPr/>
          <p:nvPr/>
        </p:nvSpPr>
        <p:spPr>
          <a:xfrm>
            <a:off x="11606774" y="4509322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Ovaal 109">
            <a:extLst>
              <a:ext uri="{FF2B5EF4-FFF2-40B4-BE49-F238E27FC236}">
                <a16:creationId xmlns:a16="http://schemas.microsoft.com/office/drawing/2014/main" id="{786BF7DF-36AD-A760-BE26-AE167CEB83E5}"/>
              </a:ext>
            </a:extLst>
          </p:cNvPr>
          <p:cNvSpPr/>
          <p:nvPr/>
        </p:nvSpPr>
        <p:spPr>
          <a:xfrm>
            <a:off x="11229417" y="5141455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Ovaal 110">
            <a:extLst>
              <a:ext uri="{FF2B5EF4-FFF2-40B4-BE49-F238E27FC236}">
                <a16:creationId xmlns:a16="http://schemas.microsoft.com/office/drawing/2014/main" id="{3E11EABA-8C01-0F94-542F-2B29AD3F79CC}"/>
              </a:ext>
            </a:extLst>
          </p:cNvPr>
          <p:cNvSpPr/>
          <p:nvPr/>
        </p:nvSpPr>
        <p:spPr>
          <a:xfrm>
            <a:off x="10602587" y="5513505"/>
            <a:ext cx="365760" cy="349857"/>
          </a:xfrm>
          <a:prstGeom prst="ellipse">
            <a:avLst/>
          </a:prstGeom>
          <a:solidFill>
            <a:srgbClr val="FFFF00"/>
          </a:solidFill>
          <a:ln w="25400" cap="flat" cmpd="sng" algn="ctr">
            <a:solidFill>
              <a:srgbClr val="3494BA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Rechthoek 111">
            <a:extLst>
              <a:ext uri="{FF2B5EF4-FFF2-40B4-BE49-F238E27FC236}">
                <a16:creationId xmlns:a16="http://schemas.microsoft.com/office/drawing/2014/main" id="{70EF457D-3CD8-4C37-AE63-03D3A0AE63C0}"/>
              </a:ext>
            </a:extLst>
          </p:cNvPr>
          <p:cNvSpPr/>
          <p:nvPr/>
        </p:nvSpPr>
        <p:spPr>
          <a:xfrm>
            <a:off x="482370" y="337124"/>
            <a:ext cx="437671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84ACB6"/>
                </a:solidFill>
                <a:effectLst>
                  <a:outerShdw blurRad="12700" dist="38100" dir="2700000" algn="tl" rotWithShape="0">
                    <a:srgbClr val="84ACB6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Turbo-Werkplaats</a:t>
            </a:r>
          </a:p>
        </p:txBody>
      </p:sp>
      <p:sp>
        <p:nvSpPr>
          <p:cNvPr id="113" name="Rechthoek 112">
            <a:extLst>
              <a:ext uri="{FF2B5EF4-FFF2-40B4-BE49-F238E27FC236}">
                <a16:creationId xmlns:a16="http://schemas.microsoft.com/office/drawing/2014/main" id="{FA01452B-927D-552D-CAE2-048A45BBAA7E}"/>
              </a:ext>
            </a:extLst>
          </p:cNvPr>
          <p:cNvSpPr/>
          <p:nvPr/>
        </p:nvSpPr>
        <p:spPr>
          <a:xfrm>
            <a:off x="8160515" y="336968"/>
            <a:ext cx="360432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84ACB6"/>
                </a:solidFill>
                <a:effectLst>
                  <a:outerShdw blurRad="12700" dist="38100" dir="2700000" algn="tl" rotWithShape="0">
                    <a:srgbClr val="84ACB6">
                      <a:lumMod val="60000"/>
                      <a:lumOff val="40000"/>
                    </a:srgbClr>
                  </a:outerShdw>
                </a:effectLst>
                <a:uLnTx/>
                <a:uFillTx/>
              </a:rPr>
              <a:t>Reflectiesessie</a:t>
            </a:r>
          </a:p>
        </p:txBody>
      </p:sp>
    </p:spTree>
    <p:extLst>
      <p:ext uri="{BB962C8B-B14F-4D97-AF65-F5344CB8AC3E}">
        <p14:creationId xmlns:p14="http://schemas.microsoft.com/office/powerpoint/2010/main" val="343183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/>
      <p:bldP spid="1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E72A041-CF43-61D4-AD8C-8ABEFFB005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734D44F-7533-0A7B-6D1B-B250487E9164}"/>
              </a:ext>
            </a:extLst>
          </p:cNvPr>
          <p:cNvSpPr txBox="1"/>
          <p:nvPr/>
        </p:nvSpPr>
        <p:spPr>
          <a:xfrm>
            <a:off x="5856790" y="6342926"/>
            <a:ext cx="1855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Turbo-Werkplaats</a:t>
            </a:r>
          </a:p>
        </p:txBody>
      </p:sp>
    </p:spTree>
    <p:extLst>
      <p:ext uri="{BB962C8B-B14F-4D97-AF65-F5344CB8AC3E}">
        <p14:creationId xmlns:p14="http://schemas.microsoft.com/office/powerpoint/2010/main" val="320997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093BF53D-E7BB-B79D-3AE2-35D47719E1DF}"/>
              </a:ext>
            </a:extLst>
          </p:cNvPr>
          <p:cNvCxnSpPr>
            <a:cxnSpLocks/>
          </p:cNvCxnSpPr>
          <p:nvPr/>
        </p:nvCxnSpPr>
        <p:spPr>
          <a:xfrm>
            <a:off x="879677" y="2164465"/>
            <a:ext cx="1040564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E91D23A5-BAAB-AB01-DFF2-A8EB1437663D}"/>
              </a:ext>
            </a:extLst>
          </p:cNvPr>
          <p:cNvCxnSpPr>
            <a:cxnSpLocks/>
          </p:cNvCxnSpPr>
          <p:nvPr/>
        </p:nvCxnSpPr>
        <p:spPr>
          <a:xfrm>
            <a:off x="879677" y="4400308"/>
            <a:ext cx="10521387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CE4B04F6-76FD-2797-7EEF-94548702355B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1711125" y="2650599"/>
            <a:ext cx="1192192" cy="12635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D241F4DB-215B-3B60-4243-63AB1CC96B1D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>
            <a:off x="4095509" y="2650599"/>
            <a:ext cx="1192192" cy="12635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8792453E-8EA8-9134-761B-2B8C1F67BBF2}"/>
              </a:ext>
            </a:extLst>
          </p:cNvPr>
          <p:cNvCxnSpPr>
            <a:stCxn id="13" idx="2"/>
            <a:endCxn id="14" idx="0"/>
          </p:cNvCxnSpPr>
          <p:nvPr/>
        </p:nvCxnSpPr>
        <p:spPr>
          <a:xfrm>
            <a:off x="6479893" y="2650599"/>
            <a:ext cx="1192192" cy="12635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147B6B2C-B57F-9C81-29ED-DF1645A93241}"/>
              </a:ext>
            </a:extLst>
          </p:cNvPr>
          <p:cNvCxnSpPr>
            <a:stCxn id="16" idx="2"/>
            <a:endCxn id="17" idx="0"/>
          </p:cNvCxnSpPr>
          <p:nvPr/>
        </p:nvCxnSpPr>
        <p:spPr>
          <a:xfrm>
            <a:off x="8864277" y="2650599"/>
            <a:ext cx="1192192" cy="12635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C1FF3CAE-7CDA-90B6-3A68-CD2735E1AF03}"/>
              </a:ext>
            </a:extLst>
          </p:cNvPr>
          <p:cNvCxnSpPr>
            <a:stCxn id="7" idx="0"/>
            <a:endCxn id="10" idx="2"/>
          </p:cNvCxnSpPr>
          <p:nvPr/>
        </p:nvCxnSpPr>
        <p:spPr>
          <a:xfrm flipV="1">
            <a:off x="2903317" y="2650599"/>
            <a:ext cx="1192192" cy="12635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C7251EB5-B000-BCF5-8DF4-161602B46686}"/>
              </a:ext>
            </a:extLst>
          </p:cNvPr>
          <p:cNvCxnSpPr>
            <a:stCxn id="11" idx="0"/>
            <a:endCxn id="13" idx="2"/>
          </p:cNvCxnSpPr>
          <p:nvPr/>
        </p:nvCxnSpPr>
        <p:spPr>
          <a:xfrm flipV="1">
            <a:off x="5287701" y="2650599"/>
            <a:ext cx="1192192" cy="12635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7AA98AB3-33A2-2DFB-EB5A-42EF7D112A34}"/>
              </a:ext>
            </a:extLst>
          </p:cNvPr>
          <p:cNvCxnSpPr>
            <a:stCxn id="14" idx="0"/>
            <a:endCxn id="16" idx="2"/>
          </p:cNvCxnSpPr>
          <p:nvPr/>
        </p:nvCxnSpPr>
        <p:spPr>
          <a:xfrm flipV="1">
            <a:off x="7672085" y="2650599"/>
            <a:ext cx="1192192" cy="12635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met pijl 27">
            <a:extLst>
              <a:ext uri="{FF2B5EF4-FFF2-40B4-BE49-F238E27FC236}">
                <a16:creationId xmlns:a16="http://schemas.microsoft.com/office/drawing/2014/main" id="{8AFE8641-B6DC-2D28-0777-51CE6F782E8E}"/>
              </a:ext>
            </a:extLst>
          </p:cNvPr>
          <p:cNvCxnSpPr>
            <a:stCxn id="17" idx="0"/>
          </p:cNvCxnSpPr>
          <p:nvPr/>
        </p:nvCxnSpPr>
        <p:spPr>
          <a:xfrm flipV="1">
            <a:off x="10056469" y="3171461"/>
            <a:ext cx="596096" cy="7427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99D65A03-3740-9283-63FA-7891B05AA2E0}"/>
              </a:ext>
            </a:extLst>
          </p:cNvPr>
          <p:cNvSpPr/>
          <p:nvPr/>
        </p:nvSpPr>
        <p:spPr>
          <a:xfrm>
            <a:off x="9948441" y="2789493"/>
            <a:ext cx="1192192" cy="3752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Et cetera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0A81B82E-F076-31BC-FDDB-9BF0A0E6AC54}"/>
              </a:ext>
            </a:extLst>
          </p:cNvPr>
          <p:cNvSpPr/>
          <p:nvPr/>
        </p:nvSpPr>
        <p:spPr>
          <a:xfrm>
            <a:off x="416689" y="2314934"/>
            <a:ext cx="11146420" cy="1990845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EC61348-F776-FFE6-3AE2-F4C8EB239165}"/>
              </a:ext>
            </a:extLst>
          </p:cNvPr>
          <p:cNvSpPr/>
          <p:nvPr/>
        </p:nvSpPr>
        <p:spPr>
          <a:xfrm>
            <a:off x="1115029" y="1678331"/>
            <a:ext cx="1192192" cy="97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Werk</a:t>
            </a:r>
            <a:br>
              <a:rPr lang="nl-NL" dirty="0"/>
            </a:br>
            <a:r>
              <a:rPr lang="nl-NL" dirty="0"/>
              <a:t>plaats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20F5D226-F563-A870-BD6E-61B69CE72A09}"/>
              </a:ext>
            </a:extLst>
          </p:cNvPr>
          <p:cNvSpPr/>
          <p:nvPr/>
        </p:nvSpPr>
        <p:spPr>
          <a:xfrm>
            <a:off x="3499413" y="1678331"/>
            <a:ext cx="1192192" cy="97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Werk</a:t>
            </a:r>
            <a:br>
              <a:rPr lang="nl-NL" dirty="0"/>
            </a:br>
            <a:r>
              <a:rPr lang="nl-NL" dirty="0"/>
              <a:t>plaats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0F95C75-15C2-7432-3B5A-C40D5BA746F7}"/>
              </a:ext>
            </a:extLst>
          </p:cNvPr>
          <p:cNvSpPr/>
          <p:nvPr/>
        </p:nvSpPr>
        <p:spPr>
          <a:xfrm>
            <a:off x="5883797" y="1678331"/>
            <a:ext cx="1192192" cy="97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Werk</a:t>
            </a:r>
            <a:br>
              <a:rPr lang="nl-NL" dirty="0"/>
            </a:br>
            <a:r>
              <a:rPr lang="nl-NL" dirty="0"/>
              <a:t>plaats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6712084B-D1E4-7385-1719-0BBA924FE16E}"/>
              </a:ext>
            </a:extLst>
          </p:cNvPr>
          <p:cNvSpPr/>
          <p:nvPr/>
        </p:nvSpPr>
        <p:spPr>
          <a:xfrm>
            <a:off x="8268181" y="1678331"/>
            <a:ext cx="1192192" cy="97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Werk</a:t>
            </a:r>
            <a:br>
              <a:rPr lang="nl-NL" dirty="0"/>
            </a:br>
            <a:r>
              <a:rPr lang="nl-NL" dirty="0"/>
              <a:t>plaats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44658A2-8C00-3500-AE3C-69EAF06D66DE}"/>
              </a:ext>
            </a:extLst>
          </p:cNvPr>
          <p:cNvSpPr/>
          <p:nvPr/>
        </p:nvSpPr>
        <p:spPr>
          <a:xfrm>
            <a:off x="2307221" y="3914174"/>
            <a:ext cx="1192192" cy="97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Reflectie</a:t>
            </a:r>
            <a:br>
              <a:rPr lang="nl-NL" dirty="0"/>
            </a:br>
            <a:r>
              <a:rPr lang="nl-NL" dirty="0"/>
              <a:t>sessie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E6162584-4AD0-835F-CBF0-FA052FF6BC29}"/>
              </a:ext>
            </a:extLst>
          </p:cNvPr>
          <p:cNvSpPr/>
          <p:nvPr/>
        </p:nvSpPr>
        <p:spPr>
          <a:xfrm>
            <a:off x="4691605" y="3914174"/>
            <a:ext cx="1192192" cy="97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Reflectie</a:t>
            </a:r>
            <a:br>
              <a:rPr lang="nl-NL" dirty="0"/>
            </a:br>
            <a:r>
              <a:rPr lang="nl-NL" dirty="0"/>
              <a:t>sessie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ECD858E8-E4E1-F725-CC52-B7625E0A97A7}"/>
              </a:ext>
            </a:extLst>
          </p:cNvPr>
          <p:cNvSpPr/>
          <p:nvPr/>
        </p:nvSpPr>
        <p:spPr>
          <a:xfrm>
            <a:off x="7075989" y="3914174"/>
            <a:ext cx="1192192" cy="97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Reflectie</a:t>
            </a:r>
            <a:br>
              <a:rPr lang="nl-NL" dirty="0"/>
            </a:br>
            <a:r>
              <a:rPr lang="nl-NL" dirty="0"/>
              <a:t>sessie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FC76FAEE-F6D8-45B5-6A08-7C2A89BD1AB7}"/>
              </a:ext>
            </a:extLst>
          </p:cNvPr>
          <p:cNvSpPr/>
          <p:nvPr/>
        </p:nvSpPr>
        <p:spPr>
          <a:xfrm>
            <a:off x="9460373" y="3914174"/>
            <a:ext cx="1192192" cy="9722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Reflectie</a:t>
            </a:r>
            <a:br>
              <a:rPr lang="nl-NL" dirty="0"/>
            </a:br>
            <a:r>
              <a:rPr lang="nl-NL" dirty="0"/>
              <a:t>sessie</a:t>
            </a:r>
          </a:p>
        </p:txBody>
      </p: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63ABEF91-C9C7-A5BC-ACCD-B4FCE45989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09" y="5683159"/>
            <a:ext cx="3123232" cy="933716"/>
          </a:xfrm>
          <a:prstGeom prst="rect">
            <a:avLst/>
          </a:prstGeom>
        </p:spPr>
      </p:pic>
      <p:sp>
        <p:nvSpPr>
          <p:cNvPr id="34" name="Tekstvak 33">
            <a:extLst>
              <a:ext uri="{FF2B5EF4-FFF2-40B4-BE49-F238E27FC236}">
                <a16:creationId xmlns:a16="http://schemas.microsoft.com/office/drawing/2014/main" id="{D00FBE45-E999-F5C1-F1EA-7F31EB8C0310}"/>
              </a:ext>
            </a:extLst>
          </p:cNvPr>
          <p:cNvSpPr txBox="1"/>
          <p:nvPr/>
        </p:nvSpPr>
        <p:spPr>
          <a:xfrm>
            <a:off x="5883797" y="5857629"/>
            <a:ext cx="30728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dirty="0"/>
              <a:t>Van 18 naar 200?</a:t>
            </a:r>
          </a:p>
        </p:txBody>
      </p:sp>
    </p:spTree>
    <p:extLst>
      <p:ext uri="{BB962C8B-B14F-4D97-AF65-F5344CB8AC3E}">
        <p14:creationId xmlns:p14="http://schemas.microsoft.com/office/powerpoint/2010/main" val="157713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1905D01-AB2E-2698-7176-E569CD1834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635" y="0"/>
            <a:ext cx="10010730" cy="68580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A4C6BCF-A2FE-DC73-46CD-C6503025967C}"/>
              </a:ext>
            </a:extLst>
          </p:cNvPr>
          <p:cNvSpPr txBox="1"/>
          <p:nvPr/>
        </p:nvSpPr>
        <p:spPr>
          <a:xfrm>
            <a:off x="5289631" y="2615879"/>
            <a:ext cx="2336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Krimpenerwaard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81CEC96-720A-F2B0-626A-F09D35CF74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34" y="5741033"/>
            <a:ext cx="3123232" cy="93371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8B6829B-4C09-78CE-0489-2A8A9DCBFECA}"/>
              </a:ext>
            </a:extLst>
          </p:cNvPr>
          <p:cNvSpPr txBox="1"/>
          <p:nvPr/>
        </p:nvSpPr>
        <p:spPr>
          <a:xfrm>
            <a:off x="5158252" y="3084787"/>
            <a:ext cx="2843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Gemeente: vitaliteit!</a:t>
            </a:r>
          </a:p>
        </p:txBody>
      </p:sp>
    </p:spTree>
    <p:extLst>
      <p:ext uri="{BB962C8B-B14F-4D97-AF65-F5344CB8AC3E}">
        <p14:creationId xmlns:p14="http://schemas.microsoft.com/office/powerpoint/2010/main" val="367643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88AE999-BBA8-EBD7-CF28-A015C7FD80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4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8B2669B3-A181-15E3-FD0D-402604C724AE}"/>
              </a:ext>
            </a:extLst>
          </p:cNvPr>
          <p:cNvSpPr/>
          <p:nvPr/>
        </p:nvSpPr>
        <p:spPr>
          <a:xfrm>
            <a:off x="3310759" y="3121572"/>
            <a:ext cx="5885793" cy="3100552"/>
          </a:xfrm>
          <a:prstGeom prst="rect">
            <a:avLst/>
          </a:prstGeom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200" dirty="0"/>
              <a:t>De praktijk is veelal eenvoudiger dan de theorie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E63E634-33CC-0BAC-B0AB-2EBDA82618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577" y="151203"/>
            <a:ext cx="4802866" cy="383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DB438EB-7DBF-6504-FD9C-11B4A1FA37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950" y="1273215"/>
            <a:ext cx="3689971" cy="544588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0CD14B1-C696-1A56-A14F-890B6E9E12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6660" y="1273213"/>
            <a:ext cx="3804251" cy="544588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82A9E94-6D93-D1E6-1F18-426DCC6455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7960" y="1273214"/>
            <a:ext cx="3312152" cy="5445889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F01ACE7D-2741-F361-E30C-84AA83861131}"/>
              </a:ext>
            </a:extLst>
          </p:cNvPr>
          <p:cNvSpPr txBox="1"/>
          <p:nvPr/>
        </p:nvSpPr>
        <p:spPr>
          <a:xfrm>
            <a:off x="1828800" y="370390"/>
            <a:ext cx="998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/>
              <a:t>Land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F7AE202E-A97A-2328-F8D7-46DADCC0DD4F}"/>
              </a:ext>
            </a:extLst>
          </p:cNvPr>
          <p:cNvSpPr txBox="1"/>
          <p:nvPr/>
        </p:nvSpPr>
        <p:spPr>
          <a:xfrm>
            <a:off x="9597350" y="370389"/>
            <a:ext cx="9388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/>
              <a:t>Stad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0592F0E-D748-0440-DD40-06D6DA0D75AA}"/>
              </a:ext>
            </a:extLst>
          </p:cNvPr>
          <p:cNvSpPr txBox="1"/>
          <p:nvPr/>
        </p:nvSpPr>
        <p:spPr>
          <a:xfrm>
            <a:off x="5244018" y="370388"/>
            <a:ext cx="15408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/>
              <a:t>Kazerne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300A4F54-88EC-CBDB-FAB9-4BD6840C0000}"/>
              </a:ext>
            </a:extLst>
          </p:cNvPr>
          <p:cNvSpPr/>
          <p:nvPr/>
        </p:nvSpPr>
        <p:spPr>
          <a:xfrm>
            <a:off x="1883472" y="1886674"/>
            <a:ext cx="8183301" cy="4027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A2FECB2F-2F57-94A1-FA81-60147D2569B4}"/>
              </a:ext>
            </a:extLst>
          </p:cNvPr>
          <p:cNvSpPr/>
          <p:nvPr/>
        </p:nvSpPr>
        <p:spPr>
          <a:xfrm>
            <a:off x="2397255" y="3206186"/>
            <a:ext cx="1805651" cy="11574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Synergie?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218BD1B1-2CC3-47EF-47E9-02546C24B866}"/>
              </a:ext>
            </a:extLst>
          </p:cNvPr>
          <p:cNvSpPr/>
          <p:nvPr/>
        </p:nvSpPr>
        <p:spPr>
          <a:xfrm>
            <a:off x="5049128" y="2525209"/>
            <a:ext cx="1805651" cy="11574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Realisatie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24FA0D1E-0DEF-1F03-DD68-0B6D2EC4F879}"/>
              </a:ext>
            </a:extLst>
          </p:cNvPr>
          <p:cNvSpPr/>
          <p:nvPr/>
        </p:nvSpPr>
        <p:spPr>
          <a:xfrm>
            <a:off x="5049127" y="3996157"/>
            <a:ext cx="1805651" cy="11574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Bakens plaatsen</a:t>
            </a:r>
          </a:p>
          <a:p>
            <a:pPr algn="ctr"/>
            <a:r>
              <a:rPr lang="nl-NL" sz="2400" dirty="0"/>
              <a:t>(kaders)</a:t>
            </a:r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186ED18A-8B86-10D2-D6A1-9EBCA5E4BD80}"/>
              </a:ext>
            </a:extLst>
          </p:cNvPr>
          <p:cNvCxnSpPr>
            <a:stCxn id="14" idx="3"/>
            <a:endCxn id="15" idx="1"/>
          </p:cNvCxnSpPr>
          <p:nvPr/>
        </p:nvCxnSpPr>
        <p:spPr>
          <a:xfrm flipV="1">
            <a:off x="4202906" y="3103944"/>
            <a:ext cx="846222" cy="6809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D4E880B8-8DB7-D1EC-3C02-764D5DA2B12B}"/>
              </a:ext>
            </a:extLst>
          </p:cNvPr>
          <p:cNvCxnSpPr>
            <a:stCxn id="14" idx="3"/>
            <a:endCxn id="16" idx="1"/>
          </p:cNvCxnSpPr>
          <p:nvPr/>
        </p:nvCxnSpPr>
        <p:spPr>
          <a:xfrm>
            <a:off x="4202906" y="3784921"/>
            <a:ext cx="846221" cy="7899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hthoek 23">
            <a:extLst>
              <a:ext uri="{FF2B5EF4-FFF2-40B4-BE49-F238E27FC236}">
                <a16:creationId xmlns:a16="http://schemas.microsoft.com/office/drawing/2014/main" id="{5BF08290-4876-0A28-D340-3846303233DD}"/>
              </a:ext>
            </a:extLst>
          </p:cNvPr>
          <p:cNvSpPr/>
          <p:nvPr/>
        </p:nvSpPr>
        <p:spPr>
          <a:xfrm>
            <a:off x="7691028" y="2525209"/>
            <a:ext cx="1805651" cy="11574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Opbouwen vertrouwen</a:t>
            </a: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505B4ACC-607B-90A7-F3A1-08CB1B4E078C}"/>
              </a:ext>
            </a:extLst>
          </p:cNvPr>
          <p:cNvSpPr/>
          <p:nvPr/>
        </p:nvSpPr>
        <p:spPr>
          <a:xfrm>
            <a:off x="7691027" y="3996157"/>
            <a:ext cx="1805651" cy="115746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Continue dialoog</a:t>
            </a:r>
          </a:p>
        </p:txBody>
      </p: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B7BA2F37-793E-9B15-BF22-D7201666902A}"/>
              </a:ext>
            </a:extLst>
          </p:cNvPr>
          <p:cNvCxnSpPr>
            <a:cxnSpLocks/>
            <a:endCxn id="24" idx="1"/>
          </p:cNvCxnSpPr>
          <p:nvPr/>
        </p:nvCxnSpPr>
        <p:spPr>
          <a:xfrm>
            <a:off x="6854778" y="3103944"/>
            <a:ext cx="83625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B6FBD570-5A7F-6860-B0DE-96BA8B3A9D91}"/>
              </a:ext>
            </a:extLst>
          </p:cNvPr>
          <p:cNvCxnSpPr>
            <a:cxnSpLocks/>
            <a:stCxn id="16" idx="3"/>
            <a:endCxn id="25" idx="1"/>
          </p:cNvCxnSpPr>
          <p:nvPr/>
        </p:nvCxnSpPr>
        <p:spPr>
          <a:xfrm>
            <a:off x="6854778" y="4574892"/>
            <a:ext cx="83624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kstvak 29">
            <a:extLst>
              <a:ext uri="{FF2B5EF4-FFF2-40B4-BE49-F238E27FC236}">
                <a16:creationId xmlns:a16="http://schemas.microsoft.com/office/drawing/2014/main" id="{8119A7FA-4843-65AB-F3FC-419E965074F8}"/>
              </a:ext>
            </a:extLst>
          </p:cNvPr>
          <p:cNvSpPr txBox="1"/>
          <p:nvPr/>
        </p:nvSpPr>
        <p:spPr>
          <a:xfrm>
            <a:off x="4350960" y="2980482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ja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C3675C6E-A01C-90CC-E3C4-79A986970587}"/>
              </a:ext>
            </a:extLst>
          </p:cNvPr>
          <p:cNvSpPr txBox="1"/>
          <p:nvPr/>
        </p:nvSpPr>
        <p:spPr>
          <a:xfrm>
            <a:off x="4295816" y="4220028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nee</a:t>
            </a:r>
          </a:p>
        </p:txBody>
      </p:sp>
    </p:spTree>
    <p:extLst>
      <p:ext uri="{BB962C8B-B14F-4D97-AF65-F5344CB8AC3E}">
        <p14:creationId xmlns:p14="http://schemas.microsoft.com/office/powerpoint/2010/main" val="42535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4" grpId="0" animBg="1"/>
      <p:bldP spid="25" grpId="0" animBg="1"/>
      <p:bldP spid="30" grpId="0"/>
      <p:bldP spid="3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B3785C-4D6C-4145-855F-CB554F9169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D098C027-D3FF-38A9-7BB4-4364C01CA5BF}"/>
              </a:ext>
            </a:extLst>
          </p:cNvPr>
          <p:cNvSpPr/>
          <p:nvPr/>
        </p:nvSpPr>
        <p:spPr>
          <a:xfrm>
            <a:off x="1500809" y="1520687"/>
            <a:ext cx="4442791" cy="3856383"/>
          </a:xfrm>
          <a:prstGeom prst="rect">
            <a:avLst/>
          </a:prstGeom>
          <a:solidFill>
            <a:srgbClr val="6F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Overheden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71CA6871-1904-31B9-F885-7A1384E235C8}"/>
              </a:ext>
            </a:extLst>
          </p:cNvPr>
          <p:cNvSpPr/>
          <p:nvPr/>
        </p:nvSpPr>
        <p:spPr>
          <a:xfrm>
            <a:off x="5957751" y="1520687"/>
            <a:ext cx="4442791" cy="3856383"/>
          </a:xfrm>
          <a:prstGeom prst="rect">
            <a:avLst/>
          </a:prstGeom>
          <a:solidFill>
            <a:srgbClr val="6F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Marktpartijen</a:t>
            </a:r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98800E3D-1A98-A5D4-7B6B-C423A4C42564}"/>
              </a:ext>
            </a:extLst>
          </p:cNvPr>
          <p:cNvSpPr/>
          <p:nvPr/>
        </p:nvSpPr>
        <p:spPr>
          <a:xfrm>
            <a:off x="5138530" y="2594112"/>
            <a:ext cx="1689652" cy="1659835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30A31BB1-0354-71B5-4EBB-4F077664F50A}"/>
              </a:ext>
            </a:extLst>
          </p:cNvPr>
          <p:cNvSpPr/>
          <p:nvPr/>
        </p:nvSpPr>
        <p:spPr>
          <a:xfrm flipH="1">
            <a:off x="5878236" y="3359426"/>
            <a:ext cx="129209" cy="1391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4A1C081E-CFC5-1A5E-84DF-7964200328AE}"/>
              </a:ext>
            </a:extLst>
          </p:cNvPr>
          <p:cNvCxnSpPr/>
          <p:nvPr/>
        </p:nvCxnSpPr>
        <p:spPr>
          <a:xfrm>
            <a:off x="1500809" y="1282145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31">
            <a:extLst>
              <a:ext uri="{FF2B5EF4-FFF2-40B4-BE49-F238E27FC236}">
                <a16:creationId xmlns:a16="http://schemas.microsoft.com/office/drawing/2014/main" id="{AC126EFB-EC20-8BDA-D1B7-51621AA9D52F}"/>
              </a:ext>
            </a:extLst>
          </p:cNvPr>
          <p:cNvCxnSpPr/>
          <p:nvPr/>
        </p:nvCxnSpPr>
        <p:spPr>
          <a:xfrm>
            <a:off x="1492973" y="1136374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chte verbindingslijn 32">
            <a:extLst>
              <a:ext uri="{FF2B5EF4-FFF2-40B4-BE49-F238E27FC236}">
                <a16:creationId xmlns:a16="http://schemas.microsoft.com/office/drawing/2014/main" id="{ED5A4D23-4805-9F84-9E73-084AFD334899}"/>
              </a:ext>
            </a:extLst>
          </p:cNvPr>
          <p:cNvCxnSpPr/>
          <p:nvPr/>
        </p:nvCxnSpPr>
        <p:spPr>
          <a:xfrm>
            <a:off x="1502911" y="997223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C4922BE2-701B-3FE6-F95F-7CFD5C3254AB}"/>
              </a:ext>
            </a:extLst>
          </p:cNvPr>
          <p:cNvCxnSpPr/>
          <p:nvPr/>
        </p:nvCxnSpPr>
        <p:spPr>
          <a:xfrm>
            <a:off x="1474307" y="5897203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78">
            <a:extLst>
              <a:ext uri="{FF2B5EF4-FFF2-40B4-BE49-F238E27FC236}">
                <a16:creationId xmlns:a16="http://schemas.microsoft.com/office/drawing/2014/main" id="{B9B127B7-FAFA-451A-D07C-43BD81B4538F}"/>
              </a:ext>
            </a:extLst>
          </p:cNvPr>
          <p:cNvCxnSpPr/>
          <p:nvPr/>
        </p:nvCxnSpPr>
        <p:spPr>
          <a:xfrm>
            <a:off x="1466471" y="5751432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chte verbindingslijn 79">
            <a:extLst>
              <a:ext uri="{FF2B5EF4-FFF2-40B4-BE49-F238E27FC236}">
                <a16:creationId xmlns:a16="http://schemas.microsoft.com/office/drawing/2014/main" id="{EE3ADE56-447A-825D-9F4C-455B0267F22F}"/>
              </a:ext>
            </a:extLst>
          </p:cNvPr>
          <p:cNvCxnSpPr/>
          <p:nvPr/>
        </p:nvCxnSpPr>
        <p:spPr>
          <a:xfrm>
            <a:off x="1476409" y="5612281"/>
            <a:ext cx="889973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Ster: 5 punten 80">
            <a:extLst>
              <a:ext uri="{FF2B5EF4-FFF2-40B4-BE49-F238E27FC236}">
                <a16:creationId xmlns:a16="http://schemas.microsoft.com/office/drawing/2014/main" id="{3347A5D7-B150-A65F-ECB8-07B9CFF7BE6D}"/>
              </a:ext>
            </a:extLst>
          </p:cNvPr>
          <p:cNvSpPr/>
          <p:nvPr/>
        </p:nvSpPr>
        <p:spPr>
          <a:xfrm>
            <a:off x="9770164" y="1143000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Ster: 5 punten 81">
            <a:extLst>
              <a:ext uri="{FF2B5EF4-FFF2-40B4-BE49-F238E27FC236}">
                <a16:creationId xmlns:a16="http://schemas.microsoft.com/office/drawing/2014/main" id="{78A6A86B-3B4F-F81C-0EBF-95935619377F}"/>
              </a:ext>
            </a:extLst>
          </p:cNvPr>
          <p:cNvSpPr/>
          <p:nvPr/>
        </p:nvSpPr>
        <p:spPr>
          <a:xfrm>
            <a:off x="9057860" y="1027046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Ster: 5 punten 82">
            <a:extLst>
              <a:ext uri="{FF2B5EF4-FFF2-40B4-BE49-F238E27FC236}">
                <a16:creationId xmlns:a16="http://schemas.microsoft.com/office/drawing/2014/main" id="{42424392-9489-C333-4BEB-0EA07BBD5540}"/>
              </a:ext>
            </a:extLst>
          </p:cNvPr>
          <p:cNvSpPr/>
          <p:nvPr/>
        </p:nvSpPr>
        <p:spPr>
          <a:xfrm>
            <a:off x="8504581" y="911091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Ster: 5 punten 83">
            <a:extLst>
              <a:ext uri="{FF2B5EF4-FFF2-40B4-BE49-F238E27FC236}">
                <a16:creationId xmlns:a16="http://schemas.microsoft.com/office/drawing/2014/main" id="{AEF26AAF-700C-7D7E-2246-799F4C5C3BA5}"/>
              </a:ext>
            </a:extLst>
          </p:cNvPr>
          <p:cNvSpPr/>
          <p:nvPr/>
        </p:nvSpPr>
        <p:spPr>
          <a:xfrm>
            <a:off x="8067262" y="1040300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Ster: 5 punten 84">
            <a:extLst>
              <a:ext uri="{FF2B5EF4-FFF2-40B4-BE49-F238E27FC236}">
                <a16:creationId xmlns:a16="http://schemas.microsoft.com/office/drawing/2014/main" id="{85337B2C-21AE-04BB-1EA5-F9FC7B6C9205}"/>
              </a:ext>
            </a:extLst>
          </p:cNvPr>
          <p:cNvSpPr/>
          <p:nvPr/>
        </p:nvSpPr>
        <p:spPr>
          <a:xfrm>
            <a:off x="7745896" y="1166193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Ster: 5 punten 85">
            <a:extLst>
              <a:ext uri="{FF2B5EF4-FFF2-40B4-BE49-F238E27FC236}">
                <a16:creationId xmlns:a16="http://schemas.microsoft.com/office/drawing/2014/main" id="{EC1654D5-BB21-D974-EAAB-EF1B8CEFB202}"/>
              </a:ext>
            </a:extLst>
          </p:cNvPr>
          <p:cNvSpPr/>
          <p:nvPr/>
        </p:nvSpPr>
        <p:spPr>
          <a:xfrm>
            <a:off x="7033592" y="105023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Ster: 5 punten 86">
            <a:extLst>
              <a:ext uri="{FF2B5EF4-FFF2-40B4-BE49-F238E27FC236}">
                <a16:creationId xmlns:a16="http://schemas.microsoft.com/office/drawing/2014/main" id="{D4D6D8D1-299F-F8D4-A66F-07C8441BC262}"/>
              </a:ext>
            </a:extLst>
          </p:cNvPr>
          <p:cNvSpPr/>
          <p:nvPr/>
        </p:nvSpPr>
        <p:spPr>
          <a:xfrm>
            <a:off x="6480313" y="93428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Ster: 5 punten 87">
            <a:extLst>
              <a:ext uri="{FF2B5EF4-FFF2-40B4-BE49-F238E27FC236}">
                <a16:creationId xmlns:a16="http://schemas.microsoft.com/office/drawing/2014/main" id="{5AC623C2-6B59-B569-2094-860A8E6D7F41}"/>
              </a:ext>
            </a:extLst>
          </p:cNvPr>
          <p:cNvSpPr/>
          <p:nvPr/>
        </p:nvSpPr>
        <p:spPr>
          <a:xfrm>
            <a:off x="6042994" y="1063493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Ster: 5 punten 88">
            <a:extLst>
              <a:ext uri="{FF2B5EF4-FFF2-40B4-BE49-F238E27FC236}">
                <a16:creationId xmlns:a16="http://schemas.microsoft.com/office/drawing/2014/main" id="{18FA4E76-A1FC-ABFC-1B5F-B93B9DB35D51}"/>
              </a:ext>
            </a:extLst>
          </p:cNvPr>
          <p:cNvSpPr/>
          <p:nvPr/>
        </p:nvSpPr>
        <p:spPr>
          <a:xfrm>
            <a:off x="10031893" y="887898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Ster: 5 punten 89">
            <a:extLst>
              <a:ext uri="{FF2B5EF4-FFF2-40B4-BE49-F238E27FC236}">
                <a16:creationId xmlns:a16="http://schemas.microsoft.com/office/drawing/2014/main" id="{73984222-B185-0CF9-7722-A054EB47378F}"/>
              </a:ext>
            </a:extLst>
          </p:cNvPr>
          <p:cNvSpPr/>
          <p:nvPr/>
        </p:nvSpPr>
        <p:spPr>
          <a:xfrm>
            <a:off x="7477541" y="897838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Ster: 5 punten 90">
            <a:extLst>
              <a:ext uri="{FF2B5EF4-FFF2-40B4-BE49-F238E27FC236}">
                <a16:creationId xmlns:a16="http://schemas.microsoft.com/office/drawing/2014/main" id="{1304076D-81FB-14C9-8DE1-DB8E6178170F}"/>
              </a:ext>
            </a:extLst>
          </p:cNvPr>
          <p:cNvSpPr/>
          <p:nvPr/>
        </p:nvSpPr>
        <p:spPr>
          <a:xfrm>
            <a:off x="5380390" y="1146315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Ster: 5 punten 91">
            <a:extLst>
              <a:ext uri="{FF2B5EF4-FFF2-40B4-BE49-F238E27FC236}">
                <a16:creationId xmlns:a16="http://schemas.microsoft.com/office/drawing/2014/main" id="{782FA5C3-DA19-44E9-EEF0-37671A140859}"/>
              </a:ext>
            </a:extLst>
          </p:cNvPr>
          <p:cNvSpPr/>
          <p:nvPr/>
        </p:nvSpPr>
        <p:spPr>
          <a:xfrm>
            <a:off x="4668086" y="1030361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Ster: 5 punten 92">
            <a:extLst>
              <a:ext uri="{FF2B5EF4-FFF2-40B4-BE49-F238E27FC236}">
                <a16:creationId xmlns:a16="http://schemas.microsoft.com/office/drawing/2014/main" id="{F362029A-9FAF-0708-548A-F11656DE19E9}"/>
              </a:ext>
            </a:extLst>
          </p:cNvPr>
          <p:cNvSpPr/>
          <p:nvPr/>
        </p:nvSpPr>
        <p:spPr>
          <a:xfrm>
            <a:off x="4114807" y="914406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Ster: 5 punten 93">
            <a:extLst>
              <a:ext uri="{FF2B5EF4-FFF2-40B4-BE49-F238E27FC236}">
                <a16:creationId xmlns:a16="http://schemas.microsoft.com/office/drawing/2014/main" id="{94BFE8E9-5A17-2666-6719-DAEFF96D8E5A}"/>
              </a:ext>
            </a:extLst>
          </p:cNvPr>
          <p:cNvSpPr/>
          <p:nvPr/>
        </p:nvSpPr>
        <p:spPr>
          <a:xfrm>
            <a:off x="3677488" y="1043615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Ster: 5 punten 94">
            <a:extLst>
              <a:ext uri="{FF2B5EF4-FFF2-40B4-BE49-F238E27FC236}">
                <a16:creationId xmlns:a16="http://schemas.microsoft.com/office/drawing/2014/main" id="{6FC5A859-D0D7-D2C7-CF72-FE7C61D49C2A}"/>
              </a:ext>
            </a:extLst>
          </p:cNvPr>
          <p:cNvSpPr/>
          <p:nvPr/>
        </p:nvSpPr>
        <p:spPr>
          <a:xfrm>
            <a:off x="3356122" y="1169508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Ster: 5 punten 95">
            <a:extLst>
              <a:ext uri="{FF2B5EF4-FFF2-40B4-BE49-F238E27FC236}">
                <a16:creationId xmlns:a16="http://schemas.microsoft.com/office/drawing/2014/main" id="{36A2F7AC-3C2E-F578-62B0-BFDD7F8A3C94}"/>
              </a:ext>
            </a:extLst>
          </p:cNvPr>
          <p:cNvSpPr/>
          <p:nvPr/>
        </p:nvSpPr>
        <p:spPr>
          <a:xfrm>
            <a:off x="2643818" y="105355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Ster: 5 punten 96">
            <a:extLst>
              <a:ext uri="{FF2B5EF4-FFF2-40B4-BE49-F238E27FC236}">
                <a16:creationId xmlns:a16="http://schemas.microsoft.com/office/drawing/2014/main" id="{1FD633AE-BAF2-6214-AFE4-FDA545CE6B64}"/>
              </a:ext>
            </a:extLst>
          </p:cNvPr>
          <p:cNvSpPr/>
          <p:nvPr/>
        </p:nvSpPr>
        <p:spPr>
          <a:xfrm>
            <a:off x="2090539" y="93759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Ster: 5 punten 97">
            <a:extLst>
              <a:ext uri="{FF2B5EF4-FFF2-40B4-BE49-F238E27FC236}">
                <a16:creationId xmlns:a16="http://schemas.microsoft.com/office/drawing/2014/main" id="{18788F6F-57E7-C80E-9CF7-1371A58F5138}"/>
              </a:ext>
            </a:extLst>
          </p:cNvPr>
          <p:cNvSpPr/>
          <p:nvPr/>
        </p:nvSpPr>
        <p:spPr>
          <a:xfrm>
            <a:off x="1653220" y="1066808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Ster: 5 punten 98">
            <a:extLst>
              <a:ext uri="{FF2B5EF4-FFF2-40B4-BE49-F238E27FC236}">
                <a16:creationId xmlns:a16="http://schemas.microsoft.com/office/drawing/2014/main" id="{6DD13B8A-D35D-6414-77E6-77ECFCA13F60}"/>
              </a:ext>
            </a:extLst>
          </p:cNvPr>
          <p:cNvSpPr/>
          <p:nvPr/>
        </p:nvSpPr>
        <p:spPr>
          <a:xfrm>
            <a:off x="5642119" y="891213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Ster: 5 punten 99">
            <a:extLst>
              <a:ext uri="{FF2B5EF4-FFF2-40B4-BE49-F238E27FC236}">
                <a16:creationId xmlns:a16="http://schemas.microsoft.com/office/drawing/2014/main" id="{6BA35B4C-5DE2-103C-94B8-2B652C277472}"/>
              </a:ext>
            </a:extLst>
          </p:cNvPr>
          <p:cNvSpPr/>
          <p:nvPr/>
        </p:nvSpPr>
        <p:spPr>
          <a:xfrm>
            <a:off x="3087767" y="901153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Ster: 5 punten 100">
            <a:extLst>
              <a:ext uri="{FF2B5EF4-FFF2-40B4-BE49-F238E27FC236}">
                <a16:creationId xmlns:a16="http://schemas.microsoft.com/office/drawing/2014/main" id="{3C93ABC4-A501-48B8-D2EF-432B84A0CC4B}"/>
              </a:ext>
            </a:extLst>
          </p:cNvPr>
          <p:cNvSpPr/>
          <p:nvPr/>
        </p:nvSpPr>
        <p:spPr>
          <a:xfrm>
            <a:off x="9763540" y="5748121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Ster: 5 punten 101">
            <a:extLst>
              <a:ext uri="{FF2B5EF4-FFF2-40B4-BE49-F238E27FC236}">
                <a16:creationId xmlns:a16="http://schemas.microsoft.com/office/drawing/2014/main" id="{1404E466-3142-6F2E-F75D-CEBC5D9B5D1B}"/>
              </a:ext>
            </a:extLst>
          </p:cNvPr>
          <p:cNvSpPr/>
          <p:nvPr/>
        </p:nvSpPr>
        <p:spPr>
          <a:xfrm>
            <a:off x="9051236" y="5632167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Ster: 5 punten 102">
            <a:extLst>
              <a:ext uri="{FF2B5EF4-FFF2-40B4-BE49-F238E27FC236}">
                <a16:creationId xmlns:a16="http://schemas.microsoft.com/office/drawing/2014/main" id="{203B218E-EACE-7FD8-99D8-7CC72082282E}"/>
              </a:ext>
            </a:extLst>
          </p:cNvPr>
          <p:cNvSpPr/>
          <p:nvPr/>
        </p:nvSpPr>
        <p:spPr>
          <a:xfrm>
            <a:off x="8497957" y="5516212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Ster: 5 punten 103">
            <a:extLst>
              <a:ext uri="{FF2B5EF4-FFF2-40B4-BE49-F238E27FC236}">
                <a16:creationId xmlns:a16="http://schemas.microsoft.com/office/drawing/2014/main" id="{DBBB43C7-67DD-8162-781F-5B607C34D688}"/>
              </a:ext>
            </a:extLst>
          </p:cNvPr>
          <p:cNvSpPr/>
          <p:nvPr/>
        </p:nvSpPr>
        <p:spPr>
          <a:xfrm>
            <a:off x="8060638" y="5645421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Ster: 5 punten 104">
            <a:extLst>
              <a:ext uri="{FF2B5EF4-FFF2-40B4-BE49-F238E27FC236}">
                <a16:creationId xmlns:a16="http://schemas.microsoft.com/office/drawing/2014/main" id="{31FB847B-91E4-B3C9-950A-7EC247AB2683}"/>
              </a:ext>
            </a:extLst>
          </p:cNvPr>
          <p:cNvSpPr/>
          <p:nvPr/>
        </p:nvSpPr>
        <p:spPr>
          <a:xfrm>
            <a:off x="7739272" y="577131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Ster: 5 punten 105">
            <a:extLst>
              <a:ext uri="{FF2B5EF4-FFF2-40B4-BE49-F238E27FC236}">
                <a16:creationId xmlns:a16="http://schemas.microsoft.com/office/drawing/2014/main" id="{047F9B2C-8A5B-AE0D-F3AE-6834C3B08B56}"/>
              </a:ext>
            </a:extLst>
          </p:cNvPr>
          <p:cNvSpPr/>
          <p:nvPr/>
        </p:nvSpPr>
        <p:spPr>
          <a:xfrm>
            <a:off x="7026968" y="5655360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Ster: 5 punten 106">
            <a:extLst>
              <a:ext uri="{FF2B5EF4-FFF2-40B4-BE49-F238E27FC236}">
                <a16:creationId xmlns:a16="http://schemas.microsoft.com/office/drawing/2014/main" id="{83CA8EED-583A-41B7-C7A1-42A889640999}"/>
              </a:ext>
            </a:extLst>
          </p:cNvPr>
          <p:cNvSpPr/>
          <p:nvPr/>
        </p:nvSpPr>
        <p:spPr>
          <a:xfrm>
            <a:off x="6473689" y="5539405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Ster: 5 punten 107">
            <a:extLst>
              <a:ext uri="{FF2B5EF4-FFF2-40B4-BE49-F238E27FC236}">
                <a16:creationId xmlns:a16="http://schemas.microsoft.com/office/drawing/2014/main" id="{9EC644EE-6122-48C7-0C54-2A6428B6418D}"/>
              </a:ext>
            </a:extLst>
          </p:cNvPr>
          <p:cNvSpPr/>
          <p:nvPr/>
        </p:nvSpPr>
        <p:spPr>
          <a:xfrm>
            <a:off x="6036370" y="566861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Ster: 5 punten 108">
            <a:extLst>
              <a:ext uri="{FF2B5EF4-FFF2-40B4-BE49-F238E27FC236}">
                <a16:creationId xmlns:a16="http://schemas.microsoft.com/office/drawing/2014/main" id="{E093AB41-596A-3678-48E2-53B241848A95}"/>
              </a:ext>
            </a:extLst>
          </p:cNvPr>
          <p:cNvSpPr/>
          <p:nvPr/>
        </p:nvSpPr>
        <p:spPr>
          <a:xfrm>
            <a:off x="10025269" y="549301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Ster: 5 punten 109">
            <a:extLst>
              <a:ext uri="{FF2B5EF4-FFF2-40B4-BE49-F238E27FC236}">
                <a16:creationId xmlns:a16="http://schemas.microsoft.com/office/drawing/2014/main" id="{0F7C411B-C4DB-2DC6-6420-7555E2D21E80}"/>
              </a:ext>
            </a:extLst>
          </p:cNvPr>
          <p:cNvSpPr/>
          <p:nvPr/>
        </p:nvSpPr>
        <p:spPr>
          <a:xfrm>
            <a:off x="7470917" y="550295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Ster: 5 punten 110">
            <a:extLst>
              <a:ext uri="{FF2B5EF4-FFF2-40B4-BE49-F238E27FC236}">
                <a16:creationId xmlns:a16="http://schemas.microsoft.com/office/drawing/2014/main" id="{1A6C5E5C-9CC8-F91D-19F1-1BC373461A45}"/>
              </a:ext>
            </a:extLst>
          </p:cNvPr>
          <p:cNvSpPr/>
          <p:nvPr/>
        </p:nvSpPr>
        <p:spPr>
          <a:xfrm>
            <a:off x="5373766" y="5751436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Ster: 5 punten 111">
            <a:extLst>
              <a:ext uri="{FF2B5EF4-FFF2-40B4-BE49-F238E27FC236}">
                <a16:creationId xmlns:a16="http://schemas.microsoft.com/office/drawing/2014/main" id="{EA971C23-7434-D13E-D62D-8D250511A204}"/>
              </a:ext>
            </a:extLst>
          </p:cNvPr>
          <p:cNvSpPr/>
          <p:nvPr/>
        </p:nvSpPr>
        <p:spPr>
          <a:xfrm>
            <a:off x="4661462" y="5635482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Ster: 5 punten 112">
            <a:extLst>
              <a:ext uri="{FF2B5EF4-FFF2-40B4-BE49-F238E27FC236}">
                <a16:creationId xmlns:a16="http://schemas.microsoft.com/office/drawing/2014/main" id="{58B17549-9ED0-FEFB-DFAF-BE47C46B9778}"/>
              </a:ext>
            </a:extLst>
          </p:cNvPr>
          <p:cNvSpPr/>
          <p:nvPr/>
        </p:nvSpPr>
        <p:spPr>
          <a:xfrm>
            <a:off x="4108183" y="5519527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Ster: 5 punten 113">
            <a:extLst>
              <a:ext uri="{FF2B5EF4-FFF2-40B4-BE49-F238E27FC236}">
                <a16:creationId xmlns:a16="http://schemas.microsoft.com/office/drawing/2014/main" id="{B80C04E9-F955-3C0A-8D16-0FE1FED7727D}"/>
              </a:ext>
            </a:extLst>
          </p:cNvPr>
          <p:cNvSpPr/>
          <p:nvPr/>
        </p:nvSpPr>
        <p:spPr>
          <a:xfrm>
            <a:off x="3670864" y="5648736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Ster: 5 punten 114">
            <a:extLst>
              <a:ext uri="{FF2B5EF4-FFF2-40B4-BE49-F238E27FC236}">
                <a16:creationId xmlns:a16="http://schemas.microsoft.com/office/drawing/2014/main" id="{59ACEB33-EDFA-8BD4-37F5-C89B6DC1299C}"/>
              </a:ext>
            </a:extLst>
          </p:cNvPr>
          <p:cNvSpPr/>
          <p:nvPr/>
        </p:nvSpPr>
        <p:spPr>
          <a:xfrm>
            <a:off x="3349498" y="577462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Ster: 5 punten 115">
            <a:extLst>
              <a:ext uri="{FF2B5EF4-FFF2-40B4-BE49-F238E27FC236}">
                <a16:creationId xmlns:a16="http://schemas.microsoft.com/office/drawing/2014/main" id="{20D4AE25-8200-AD25-67E2-1A55D903DEB3}"/>
              </a:ext>
            </a:extLst>
          </p:cNvPr>
          <p:cNvSpPr/>
          <p:nvPr/>
        </p:nvSpPr>
        <p:spPr>
          <a:xfrm>
            <a:off x="2637194" y="5658675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Ster: 5 punten 116">
            <a:extLst>
              <a:ext uri="{FF2B5EF4-FFF2-40B4-BE49-F238E27FC236}">
                <a16:creationId xmlns:a16="http://schemas.microsoft.com/office/drawing/2014/main" id="{D6B97E8E-64DA-DE4A-FD54-6869FE92E500}"/>
              </a:ext>
            </a:extLst>
          </p:cNvPr>
          <p:cNvSpPr/>
          <p:nvPr/>
        </p:nvSpPr>
        <p:spPr>
          <a:xfrm>
            <a:off x="2083915" y="5542720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Ster: 5 punten 117">
            <a:extLst>
              <a:ext uri="{FF2B5EF4-FFF2-40B4-BE49-F238E27FC236}">
                <a16:creationId xmlns:a16="http://schemas.microsoft.com/office/drawing/2014/main" id="{0711A2A9-B88F-409B-CBEC-55772015C2B7}"/>
              </a:ext>
            </a:extLst>
          </p:cNvPr>
          <p:cNvSpPr/>
          <p:nvPr/>
        </p:nvSpPr>
        <p:spPr>
          <a:xfrm>
            <a:off x="1646596" y="5671929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Ster: 5 punten 118">
            <a:extLst>
              <a:ext uri="{FF2B5EF4-FFF2-40B4-BE49-F238E27FC236}">
                <a16:creationId xmlns:a16="http://schemas.microsoft.com/office/drawing/2014/main" id="{0447DF3B-2249-9287-F0E2-F07099EF2D45}"/>
              </a:ext>
            </a:extLst>
          </p:cNvPr>
          <p:cNvSpPr/>
          <p:nvPr/>
        </p:nvSpPr>
        <p:spPr>
          <a:xfrm>
            <a:off x="5635495" y="549633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Ster: 5 punten 119">
            <a:extLst>
              <a:ext uri="{FF2B5EF4-FFF2-40B4-BE49-F238E27FC236}">
                <a16:creationId xmlns:a16="http://schemas.microsoft.com/office/drawing/2014/main" id="{B6EC0530-1A58-841D-996D-BA799E20A645}"/>
              </a:ext>
            </a:extLst>
          </p:cNvPr>
          <p:cNvSpPr/>
          <p:nvPr/>
        </p:nvSpPr>
        <p:spPr>
          <a:xfrm>
            <a:off x="3081143" y="5506274"/>
            <a:ext cx="198783" cy="1954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1" name="Afbeelding 120">
            <a:extLst>
              <a:ext uri="{FF2B5EF4-FFF2-40B4-BE49-F238E27FC236}">
                <a16:creationId xmlns:a16="http://schemas.microsoft.com/office/drawing/2014/main" id="{8CF15BA0-6408-B5AC-40B7-D905D8EE39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2488" y="1827662"/>
            <a:ext cx="769871" cy="1059342"/>
          </a:xfrm>
          <a:prstGeom prst="rect">
            <a:avLst/>
          </a:prstGeom>
        </p:spPr>
      </p:pic>
      <p:pic>
        <p:nvPicPr>
          <p:cNvPr id="122" name="Afbeelding 121">
            <a:extLst>
              <a:ext uri="{FF2B5EF4-FFF2-40B4-BE49-F238E27FC236}">
                <a16:creationId xmlns:a16="http://schemas.microsoft.com/office/drawing/2014/main" id="{0526C7C1-0231-AA71-3A4F-251965CD35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930" y="1611571"/>
            <a:ext cx="769871" cy="1059342"/>
          </a:xfrm>
          <a:prstGeom prst="rect">
            <a:avLst/>
          </a:prstGeom>
        </p:spPr>
      </p:pic>
      <p:pic>
        <p:nvPicPr>
          <p:cNvPr id="123" name="Afbeelding 122">
            <a:extLst>
              <a:ext uri="{FF2B5EF4-FFF2-40B4-BE49-F238E27FC236}">
                <a16:creationId xmlns:a16="http://schemas.microsoft.com/office/drawing/2014/main" id="{9ED58AE5-831E-E3C7-ADB8-51D36CFD75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2411" y="2044459"/>
            <a:ext cx="769871" cy="1059342"/>
          </a:xfrm>
          <a:prstGeom prst="rect">
            <a:avLst/>
          </a:prstGeom>
        </p:spPr>
      </p:pic>
      <p:pic>
        <p:nvPicPr>
          <p:cNvPr id="124" name="Afbeelding 123">
            <a:extLst>
              <a:ext uri="{FF2B5EF4-FFF2-40B4-BE49-F238E27FC236}">
                <a16:creationId xmlns:a16="http://schemas.microsoft.com/office/drawing/2014/main" id="{88CE5DCB-2B32-8D57-CD6C-1E90D7847FA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3268" y="3936155"/>
            <a:ext cx="769871" cy="1059342"/>
          </a:xfrm>
          <a:prstGeom prst="rect">
            <a:avLst/>
          </a:prstGeom>
        </p:spPr>
      </p:pic>
      <p:pic>
        <p:nvPicPr>
          <p:cNvPr id="125" name="Afbeelding 124">
            <a:extLst>
              <a:ext uri="{FF2B5EF4-FFF2-40B4-BE49-F238E27FC236}">
                <a16:creationId xmlns:a16="http://schemas.microsoft.com/office/drawing/2014/main" id="{5E8E2F96-F775-ED98-9FED-4BB8C1D9A1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6612" y="3629232"/>
            <a:ext cx="769871" cy="1059342"/>
          </a:xfrm>
          <a:prstGeom prst="rect">
            <a:avLst/>
          </a:prstGeom>
        </p:spPr>
      </p:pic>
      <p:pic>
        <p:nvPicPr>
          <p:cNvPr id="126" name="Afbeelding 125">
            <a:extLst>
              <a:ext uri="{FF2B5EF4-FFF2-40B4-BE49-F238E27FC236}">
                <a16:creationId xmlns:a16="http://schemas.microsoft.com/office/drawing/2014/main" id="{11EA3B5A-EDD4-6B97-6203-B9782CA94C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2292" y="1956771"/>
            <a:ext cx="722640" cy="994353"/>
          </a:xfrm>
          <a:prstGeom prst="rect">
            <a:avLst/>
          </a:prstGeom>
        </p:spPr>
      </p:pic>
      <p:pic>
        <p:nvPicPr>
          <p:cNvPr id="127" name="Afbeelding 126">
            <a:extLst>
              <a:ext uri="{FF2B5EF4-FFF2-40B4-BE49-F238E27FC236}">
                <a16:creationId xmlns:a16="http://schemas.microsoft.com/office/drawing/2014/main" id="{4FE6BDE5-E378-DB75-1340-26E43C09F4B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5933" y="2805416"/>
            <a:ext cx="722640" cy="994353"/>
          </a:xfrm>
          <a:prstGeom prst="rect">
            <a:avLst/>
          </a:prstGeom>
        </p:spPr>
      </p:pic>
      <p:pic>
        <p:nvPicPr>
          <p:cNvPr id="128" name="Afbeelding 127">
            <a:extLst>
              <a:ext uri="{FF2B5EF4-FFF2-40B4-BE49-F238E27FC236}">
                <a16:creationId xmlns:a16="http://schemas.microsoft.com/office/drawing/2014/main" id="{8DC24F39-3B13-F932-744E-A31C4E9F51B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9554" y="3566668"/>
            <a:ext cx="722640" cy="994353"/>
          </a:xfrm>
          <a:prstGeom prst="rect">
            <a:avLst/>
          </a:prstGeom>
        </p:spPr>
      </p:pic>
      <p:pic>
        <p:nvPicPr>
          <p:cNvPr id="129" name="Afbeelding 128">
            <a:extLst>
              <a:ext uri="{FF2B5EF4-FFF2-40B4-BE49-F238E27FC236}">
                <a16:creationId xmlns:a16="http://schemas.microsoft.com/office/drawing/2014/main" id="{5AB2465D-702A-936A-3ED1-F556A0D9C2F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0900" y="1737902"/>
            <a:ext cx="722640" cy="994353"/>
          </a:xfrm>
          <a:prstGeom prst="rect">
            <a:avLst/>
          </a:prstGeom>
        </p:spPr>
      </p:pic>
      <p:pic>
        <p:nvPicPr>
          <p:cNvPr id="130" name="Afbeelding 129">
            <a:extLst>
              <a:ext uri="{FF2B5EF4-FFF2-40B4-BE49-F238E27FC236}">
                <a16:creationId xmlns:a16="http://schemas.microsoft.com/office/drawing/2014/main" id="{C7DE076C-2227-DAF3-7482-DD779D3CC1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352" y="3903959"/>
            <a:ext cx="722640" cy="994353"/>
          </a:xfrm>
          <a:prstGeom prst="rect">
            <a:avLst/>
          </a:prstGeom>
        </p:spPr>
      </p:pic>
      <p:pic>
        <p:nvPicPr>
          <p:cNvPr id="131" name="Afbeelding 130">
            <a:extLst>
              <a:ext uri="{FF2B5EF4-FFF2-40B4-BE49-F238E27FC236}">
                <a16:creationId xmlns:a16="http://schemas.microsoft.com/office/drawing/2014/main" id="{856D1B9E-C681-09F0-D419-ADB5A0A29C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5754" y="2872861"/>
            <a:ext cx="722640" cy="994353"/>
          </a:xfrm>
          <a:prstGeom prst="rect">
            <a:avLst/>
          </a:prstGeom>
        </p:spPr>
      </p:pic>
      <p:pic>
        <p:nvPicPr>
          <p:cNvPr id="132" name="Afbeelding 131">
            <a:extLst>
              <a:ext uri="{FF2B5EF4-FFF2-40B4-BE49-F238E27FC236}">
                <a16:creationId xmlns:a16="http://schemas.microsoft.com/office/drawing/2014/main" id="{9F0D655A-BA07-4E52-2B71-F05E9B126D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1417" y="4837860"/>
            <a:ext cx="769871" cy="1059343"/>
          </a:xfrm>
          <a:prstGeom prst="rect">
            <a:avLst/>
          </a:prstGeom>
        </p:spPr>
      </p:pic>
      <p:pic>
        <p:nvPicPr>
          <p:cNvPr id="133" name="Afbeelding 132">
            <a:extLst>
              <a:ext uri="{FF2B5EF4-FFF2-40B4-BE49-F238E27FC236}">
                <a16:creationId xmlns:a16="http://schemas.microsoft.com/office/drawing/2014/main" id="{660059F2-F660-A11D-D849-D1CD59DF12B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9355" y="4837873"/>
            <a:ext cx="769871" cy="1059343"/>
          </a:xfrm>
          <a:prstGeom prst="rect">
            <a:avLst/>
          </a:prstGeom>
        </p:spPr>
      </p:pic>
      <p:pic>
        <p:nvPicPr>
          <p:cNvPr id="134" name="Afbeelding 133">
            <a:extLst>
              <a:ext uri="{FF2B5EF4-FFF2-40B4-BE49-F238E27FC236}">
                <a16:creationId xmlns:a16="http://schemas.microsoft.com/office/drawing/2014/main" id="{E74117C5-A780-1579-9A18-F7AB8863A6A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2073" y="4837847"/>
            <a:ext cx="769871" cy="1059343"/>
          </a:xfrm>
          <a:prstGeom prst="rect">
            <a:avLst/>
          </a:prstGeom>
        </p:spPr>
      </p:pic>
      <p:pic>
        <p:nvPicPr>
          <p:cNvPr id="135" name="Afbeelding 134">
            <a:extLst>
              <a:ext uri="{FF2B5EF4-FFF2-40B4-BE49-F238E27FC236}">
                <a16:creationId xmlns:a16="http://schemas.microsoft.com/office/drawing/2014/main" id="{C64EFBB8-198A-6799-73D2-AB636561D74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0011" y="4837860"/>
            <a:ext cx="769871" cy="1059343"/>
          </a:xfrm>
          <a:prstGeom prst="rect">
            <a:avLst/>
          </a:prstGeom>
        </p:spPr>
      </p:pic>
      <p:sp>
        <p:nvSpPr>
          <p:cNvPr id="136" name="Tekstvak 135">
            <a:extLst>
              <a:ext uri="{FF2B5EF4-FFF2-40B4-BE49-F238E27FC236}">
                <a16:creationId xmlns:a16="http://schemas.microsoft.com/office/drawing/2014/main" id="{FDD4014E-2C40-B405-F6B6-108C67F1E0CF}"/>
              </a:ext>
            </a:extLst>
          </p:cNvPr>
          <p:cNvSpPr txBox="1"/>
          <p:nvPr/>
        </p:nvSpPr>
        <p:spPr>
          <a:xfrm>
            <a:off x="3627141" y="5970066"/>
            <a:ext cx="4366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Bewoners en lokale ondernemers</a:t>
            </a:r>
          </a:p>
        </p:txBody>
      </p:sp>
      <p:sp>
        <p:nvSpPr>
          <p:cNvPr id="137" name="Tekstvak 136">
            <a:extLst>
              <a:ext uri="{FF2B5EF4-FFF2-40B4-BE49-F238E27FC236}">
                <a16:creationId xmlns:a16="http://schemas.microsoft.com/office/drawing/2014/main" id="{1BD5FD74-FC1F-D062-76AC-A975F48EDF4B}"/>
              </a:ext>
            </a:extLst>
          </p:cNvPr>
          <p:cNvSpPr txBox="1"/>
          <p:nvPr/>
        </p:nvSpPr>
        <p:spPr>
          <a:xfrm>
            <a:off x="269288" y="248477"/>
            <a:ext cx="1887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Twee speelvelden</a:t>
            </a:r>
          </a:p>
        </p:txBody>
      </p:sp>
      <p:sp>
        <p:nvSpPr>
          <p:cNvPr id="8" name="Pijl: links 7">
            <a:extLst>
              <a:ext uri="{FF2B5EF4-FFF2-40B4-BE49-F238E27FC236}">
                <a16:creationId xmlns:a16="http://schemas.microsoft.com/office/drawing/2014/main" id="{91908DBC-A4C2-9441-C165-1778024FB092}"/>
              </a:ext>
            </a:extLst>
          </p:cNvPr>
          <p:cNvSpPr/>
          <p:nvPr/>
        </p:nvSpPr>
        <p:spPr>
          <a:xfrm>
            <a:off x="8205754" y="5906526"/>
            <a:ext cx="2632668" cy="603958"/>
          </a:xfrm>
          <a:prstGeom prst="leftArrow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“skin in the game”</a:t>
            </a:r>
          </a:p>
        </p:txBody>
      </p:sp>
    </p:spTree>
    <p:extLst>
      <p:ext uri="{BB962C8B-B14F-4D97-AF65-F5344CB8AC3E}">
        <p14:creationId xmlns:p14="http://schemas.microsoft.com/office/powerpoint/2010/main" val="96197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B3785C-4D6C-4145-855F-CB554F9169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7" name="Vrije vorm: vorm 76">
            <a:extLst>
              <a:ext uri="{FF2B5EF4-FFF2-40B4-BE49-F238E27FC236}">
                <a16:creationId xmlns:a16="http://schemas.microsoft.com/office/drawing/2014/main" id="{2C252EDD-E98E-A9AE-12B8-E71A8D7B31E8}"/>
              </a:ext>
            </a:extLst>
          </p:cNvPr>
          <p:cNvSpPr/>
          <p:nvPr/>
        </p:nvSpPr>
        <p:spPr>
          <a:xfrm>
            <a:off x="2345635" y="248477"/>
            <a:ext cx="3896139" cy="3478695"/>
          </a:xfrm>
          <a:custGeom>
            <a:avLst/>
            <a:gdLst>
              <a:gd name="connsiteX0" fmla="*/ 0 w 3896139"/>
              <a:gd name="connsiteY0" fmla="*/ 2107095 h 3478695"/>
              <a:gd name="connsiteX1" fmla="*/ 1311965 w 3896139"/>
              <a:gd name="connsiteY1" fmla="*/ 0 h 3478695"/>
              <a:gd name="connsiteX2" fmla="*/ 3896139 w 3896139"/>
              <a:gd name="connsiteY2" fmla="*/ 1351722 h 3478695"/>
              <a:gd name="connsiteX3" fmla="*/ 3896139 w 3896139"/>
              <a:gd name="connsiteY3" fmla="*/ 2782956 h 3478695"/>
              <a:gd name="connsiteX4" fmla="*/ 2524539 w 3896139"/>
              <a:gd name="connsiteY4" fmla="*/ 3478695 h 3478695"/>
              <a:gd name="connsiteX5" fmla="*/ 0 w 3896139"/>
              <a:gd name="connsiteY5" fmla="*/ 2107095 h 347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6139" h="3478695">
                <a:moveTo>
                  <a:pt x="0" y="2107095"/>
                </a:moveTo>
                <a:lnTo>
                  <a:pt x="1311965" y="0"/>
                </a:lnTo>
                <a:lnTo>
                  <a:pt x="3896139" y="1351722"/>
                </a:lnTo>
                <a:lnTo>
                  <a:pt x="3896139" y="2782956"/>
                </a:lnTo>
                <a:lnTo>
                  <a:pt x="2524539" y="3478695"/>
                </a:lnTo>
                <a:lnTo>
                  <a:pt x="0" y="2107095"/>
                </a:lnTo>
                <a:close/>
              </a:path>
            </a:pathLst>
          </a:custGeom>
          <a:solidFill>
            <a:srgbClr val="70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Vrije vorm: vorm 77">
            <a:extLst>
              <a:ext uri="{FF2B5EF4-FFF2-40B4-BE49-F238E27FC236}">
                <a16:creationId xmlns:a16="http://schemas.microsoft.com/office/drawing/2014/main" id="{EC904EC5-2017-6D40-D626-62917112CBEB}"/>
              </a:ext>
            </a:extLst>
          </p:cNvPr>
          <p:cNvSpPr/>
          <p:nvPr/>
        </p:nvSpPr>
        <p:spPr>
          <a:xfrm>
            <a:off x="6241774" y="238538"/>
            <a:ext cx="3856383" cy="3488634"/>
          </a:xfrm>
          <a:custGeom>
            <a:avLst/>
            <a:gdLst>
              <a:gd name="connsiteX0" fmla="*/ 9939 w 3856383"/>
              <a:gd name="connsiteY0" fmla="*/ 2792895 h 3488634"/>
              <a:gd name="connsiteX1" fmla="*/ 0 w 3856383"/>
              <a:gd name="connsiteY1" fmla="*/ 1351721 h 3488634"/>
              <a:gd name="connsiteX2" fmla="*/ 2534478 w 3856383"/>
              <a:gd name="connsiteY2" fmla="*/ 0 h 3488634"/>
              <a:gd name="connsiteX3" fmla="*/ 3856383 w 3856383"/>
              <a:gd name="connsiteY3" fmla="*/ 2117034 h 3488634"/>
              <a:gd name="connsiteX4" fmla="*/ 1311965 w 3856383"/>
              <a:gd name="connsiteY4" fmla="*/ 3488634 h 3488634"/>
              <a:gd name="connsiteX5" fmla="*/ 9939 w 3856383"/>
              <a:gd name="connsiteY5" fmla="*/ 2792895 h 348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56383" h="3488634">
                <a:moveTo>
                  <a:pt x="9939" y="2792895"/>
                </a:moveTo>
                <a:lnTo>
                  <a:pt x="0" y="1351721"/>
                </a:lnTo>
                <a:lnTo>
                  <a:pt x="2534478" y="0"/>
                </a:lnTo>
                <a:lnTo>
                  <a:pt x="3856383" y="2117034"/>
                </a:lnTo>
                <a:lnTo>
                  <a:pt x="1311965" y="3488634"/>
                </a:lnTo>
                <a:lnTo>
                  <a:pt x="9939" y="2792895"/>
                </a:lnTo>
                <a:close/>
              </a:path>
            </a:pathLst>
          </a:custGeom>
          <a:solidFill>
            <a:srgbClr val="70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Vrije vorm: vorm 78">
            <a:extLst>
              <a:ext uri="{FF2B5EF4-FFF2-40B4-BE49-F238E27FC236}">
                <a16:creationId xmlns:a16="http://schemas.microsoft.com/office/drawing/2014/main" id="{CF0187C4-E2DC-4DBF-F6B2-3A18F84A723A}"/>
              </a:ext>
            </a:extLst>
          </p:cNvPr>
          <p:cNvSpPr/>
          <p:nvPr/>
        </p:nvSpPr>
        <p:spPr>
          <a:xfrm>
            <a:off x="4860235" y="3031434"/>
            <a:ext cx="2703443" cy="3468756"/>
          </a:xfrm>
          <a:custGeom>
            <a:avLst/>
            <a:gdLst>
              <a:gd name="connsiteX0" fmla="*/ 29817 w 2703443"/>
              <a:gd name="connsiteY0" fmla="*/ 685800 h 3468756"/>
              <a:gd name="connsiteX1" fmla="*/ 1391478 w 2703443"/>
              <a:gd name="connsiteY1" fmla="*/ 0 h 3468756"/>
              <a:gd name="connsiteX2" fmla="*/ 2683565 w 2703443"/>
              <a:gd name="connsiteY2" fmla="*/ 695739 h 3468756"/>
              <a:gd name="connsiteX3" fmla="*/ 2703443 w 2703443"/>
              <a:gd name="connsiteY3" fmla="*/ 3468756 h 3468756"/>
              <a:gd name="connsiteX4" fmla="*/ 0 w 2703443"/>
              <a:gd name="connsiteY4" fmla="*/ 3458817 h 3468756"/>
              <a:gd name="connsiteX5" fmla="*/ 29817 w 2703443"/>
              <a:gd name="connsiteY5" fmla="*/ 685800 h 346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03443" h="3468756">
                <a:moveTo>
                  <a:pt x="29817" y="685800"/>
                </a:moveTo>
                <a:lnTo>
                  <a:pt x="1391478" y="0"/>
                </a:lnTo>
                <a:lnTo>
                  <a:pt x="2683565" y="695739"/>
                </a:lnTo>
                <a:lnTo>
                  <a:pt x="2703443" y="3468756"/>
                </a:lnTo>
                <a:lnTo>
                  <a:pt x="0" y="3458817"/>
                </a:lnTo>
                <a:lnTo>
                  <a:pt x="29817" y="685800"/>
                </a:lnTo>
                <a:close/>
              </a:path>
            </a:pathLst>
          </a:custGeom>
          <a:solidFill>
            <a:srgbClr val="70BF3F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0" name="Groep 79">
            <a:extLst>
              <a:ext uri="{FF2B5EF4-FFF2-40B4-BE49-F238E27FC236}">
                <a16:creationId xmlns:a16="http://schemas.microsoft.com/office/drawing/2014/main" id="{70790BB6-AF0C-5692-9A87-7BD9074DFD0C}"/>
              </a:ext>
            </a:extLst>
          </p:cNvPr>
          <p:cNvGrpSpPr/>
          <p:nvPr/>
        </p:nvGrpSpPr>
        <p:grpSpPr>
          <a:xfrm>
            <a:off x="5437117" y="2206486"/>
            <a:ext cx="1689652" cy="1659835"/>
            <a:chOff x="5446642" y="2206486"/>
            <a:chExt cx="1689652" cy="1659835"/>
          </a:xfrm>
        </p:grpSpPr>
        <p:sp>
          <p:nvSpPr>
            <p:cNvPr id="81" name="Ovaal 80">
              <a:extLst>
                <a:ext uri="{FF2B5EF4-FFF2-40B4-BE49-F238E27FC236}">
                  <a16:creationId xmlns:a16="http://schemas.microsoft.com/office/drawing/2014/main" id="{F25064B3-D4CF-403B-99AA-C8DE02BE3621}"/>
                </a:ext>
              </a:extLst>
            </p:cNvPr>
            <p:cNvSpPr/>
            <p:nvPr/>
          </p:nvSpPr>
          <p:spPr>
            <a:xfrm>
              <a:off x="5446642" y="2206486"/>
              <a:ext cx="1689652" cy="1659835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Ovaal 81">
              <a:extLst>
                <a:ext uri="{FF2B5EF4-FFF2-40B4-BE49-F238E27FC236}">
                  <a16:creationId xmlns:a16="http://schemas.microsoft.com/office/drawing/2014/main" id="{CCB488A0-443A-A1EC-1A81-BEB8CDEE9D8D}"/>
                </a:ext>
              </a:extLst>
            </p:cNvPr>
            <p:cNvSpPr/>
            <p:nvPr/>
          </p:nvSpPr>
          <p:spPr>
            <a:xfrm flipH="1">
              <a:off x="6186348" y="2971800"/>
              <a:ext cx="129209" cy="1391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3" name="Groep 82">
            <a:extLst>
              <a:ext uri="{FF2B5EF4-FFF2-40B4-BE49-F238E27FC236}">
                <a16:creationId xmlns:a16="http://schemas.microsoft.com/office/drawing/2014/main" id="{C3B5469A-0DD7-7B42-C7A0-57B59D06C6DA}"/>
              </a:ext>
            </a:extLst>
          </p:cNvPr>
          <p:cNvGrpSpPr/>
          <p:nvPr/>
        </p:nvGrpSpPr>
        <p:grpSpPr>
          <a:xfrm>
            <a:off x="3653829" y="1683266"/>
            <a:ext cx="4649720" cy="400110"/>
            <a:chOff x="3653829" y="1683266"/>
            <a:chExt cx="4649720" cy="400110"/>
          </a:xfrm>
        </p:grpSpPr>
        <p:sp>
          <p:nvSpPr>
            <p:cNvPr id="84" name="Tekstvak 83">
              <a:extLst>
                <a:ext uri="{FF2B5EF4-FFF2-40B4-BE49-F238E27FC236}">
                  <a16:creationId xmlns:a16="http://schemas.microsoft.com/office/drawing/2014/main" id="{06F0F280-FB41-7739-E8E9-9D0487B05A55}"/>
                </a:ext>
              </a:extLst>
            </p:cNvPr>
            <p:cNvSpPr txBox="1"/>
            <p:nvPr/>
          </p:nvSpPr>
          <p:spPr>
            <a:xfrm>
              <a:off x="7483773" y="1683266"/>
              <a:ext cx="8197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Markt</a:t>
              </a:r>
            </a:p>
          </p:txBody>
        </p:sp>
        <p:sp>
          <p:nvSpPr>
            <p:cNvPr id="85" name="Tekstvak 84">
              <a:extLst>
                <a:ext uri="{FF2B5EF4-FFF2-40B4-BE49-F238E27FC236}">
                  <a16:creationId xmlns:a16="http://schemas.microsoft.com/office/drawing/2014/main" id="{E969B931-1DDB-2BDF-745F-7A9996CBC922}"/>
                </a:ext>
              </a:extLst>
            </p:cNvPr>
            <p:cNvSpPr txBox="1"/>
            <p:nvPr/>
          </p:nvSpPr>
          <p:spPr>
            <a:xfrm>
              <a:off x="3653829" y="1683266"/>
              <a:ext cx="13459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Overheden</a:t>
              </a:r>
            </a:p>
          </p:txBody>
        </p:sp>
      </p:grpSp>
      <p:sp>
        <p:nvSpPr>
          <p:cNvPr id="2" name="Pijl: links 1">
            <a:extLst>
              <a:ext uri="{FF2B5EF4-FFF2-40B4-BE49-F238E27FC236}">
                <a16:creationId xmlns:a16="http://schemas.microsoft.com/office/drawing/2014/main" id="{03BBA6EC-85DD-49D1-6721-9770AE232F1E}"/>
              </a:ext>
            </a:extLst>
          </p:cNvPr>
          <p:cNvSpPr/>
          <p:nvPr/>
        </p:nvSpPr>
        <p:spPr>
          <a:xfrm>
            <a:off x="6615679" y="2623435"/>
            <a:ext cx="3534013" cy="902929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Rijnlandse spelregels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0EAE623C-54B5-6171-FCB8-B695FBB43755}"/>
              </a:ext>
            </a:extLst>
          </p:cNvPr>
          <p:cNvSpPr txBox="1"/>
          <p:nvPr/>
        </p:nvSpPr>
        <p:spPr>
          <a:xfrm>
            <a:off x="269288" y="248477"/>
            <a:ext cx="1779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Drie speelvelden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DCE79F49-EA07-B2F5-225E-FA88BAFFBE2B}"/>
              </a:ext>
            </a:extLst>
          </p:cNvPr>
          <p:cNvSpPr/>
          <p:nvPr/>
        </p:nvSpPr>
        <p:spPr>
          <a:xfrm>
            <a:off x="4153289" y="3414481"/>
            <a:ext cx="4188749" cy="3000983"/>
          </a:xfrm>
          <a:prstGeom prst="ellipse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7" name="Afbeelding 86">
            <a:extLst>
              <a:ext uri="{FF2B5EF4-FFF2-40B4-BE49-F238E27FC236}">
                <a16:creationId xmlns:a16="http://schemas.microsoft.com/office/drawing/2014/main" id="{9FE56E3A-C9A6-BFB6-1C10-62CB56A728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0066" y="3615887"/>
            <a:ext cx="769871" cy="1059343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30A8A4C6-569F-C886-F498-F121D333A4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9003" y="3608364"/>
            <a:ext cx="769871" cy="1059343"/>
          </a:xfrm>
          <a:prstGeom prst="rect">
            <a:avLst/>
          </a:prstGeom>
        </p:spPr>
      </p:pic>
      <p:pic>
        <p:nvPicPr>
          <p:cNvPr id="89" name="Afbeelding 88">
            <a:extLst>
              <a:ext uri="{FF2B5EF4-FFF2-40B4-BE49-F238E27FC236}">
                <a16:creationId xmlns:a16="http://schemas.microsoft.com/office/drawing/2014/main" id="{12E5EC62-9D78-2B11-C39A-8ED3D60160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235" y="3709816"/>
            <a:ext cx="769871" cy="1059343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D3AE329E-04D2-A408-4AB3-9AC6799993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2085" y="5214848"/>
            <a:ext cx="769871" cy="1059343"/>
          </a:xfrm>
          <a:prstGeom prst="rect">
            <a:avLst/>
          </a:prstGeom>
        </p:spPr>
      </p:pic>
      <p:pic>
        <p:nvPicPr>
          <p:cNvPr id="91" name="Afbeelding 90">
            <a:extLst>
              <a:ext uri="{FF2B5EF4-FFF2-40B4-BE49-F238E27FC236}">
                <a16:creationId xmlns:a16="http://schemas.microsoft.com/office/drawing/2014/main" id="{44A8BF8B-2824-03C9-37CF-257695E05B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6591" y="5208914"/>
            <a:ext cx="769871" cy="105934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D8F0F3E4-B3B0-1D48-7CD8-C2B259133210}"/>
              </a:ext>
            </a:extLst>
          </p:cNvPr>
          <p:cNvSpPr txBox="1"/>
          <p:nvPr/>
        </p:nvSpPr>
        <p:spPr>
          <a:xfrm>
            <a:off x="5576321" y="54579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C3BB33F-B0C5-B04F-19EA-F3C27BB7EF92}"/>
              </a:ext>
            </a:extLst>
          </p:cNvPr>
          <p:cNvSpPr txBox="1"/>
          <p:nvPr/>
        </p:nvSpPr>
        <p:spPr>
          <a:xfrm>
            <a:off x="5204261" y="4594957"/>
            <a:ext cx="22646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Inwoners en</a:t>
            </a: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lokale ondernemers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2FBC4A0-6153-C1AD-F196-7A537FFB769E}"/>
              </a:ext>
            </a:extLst>
          </p:cNvPr>
          <p:cNvSpPr txBox="1"/>
          <p:nvPr/>
        </p:nvSpPr>
        <p:spPr>
          <a:xfrm>
            <a:off x="8024030" y="5650404"/>
            <a:ext cx="3707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Gebiedswaardencoöperatie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9B4DBC44-25C9-A5E0-0A60-1D87ED8BD200}"/>
              </a:ext>
            </a:extLst>
          </p:cNvPr>
          <p:cNvSpPr txBox="1"/>
          <p:nvPr/>
        </p:nvSpPr>
        <p:spPr>
          <a:xfrm>
            <a:off x="831357" y="5881236"/>
            <a:ext cx="3749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Haalbaarheid en aanvaarbaarheid door de drie velden heen</a:t>
            </a:r>
          </a:p>
        </p:txBody>
      </p:sp>
    </p:spTree>
    <p:extLst>
      <p:ext uri="{BB962C8B-B14F-4D97-AF65-F5344CB8AC3E}">
        <p14:creationId xmlns:p14="http://schemas.microsoft.com/office/powerpoint/2010/main" val="241219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2" grpId="0" animBg="1"/>
      <p:bldP spid="6" grpId="0" animBg="1"/>
      <p:bldP spid="8" grpId="0"/>
      <p:bldP spid="9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51777" y="190831"/>
            <a:ext cx="4846320" cy="4770783"/>
          </a:xfrm>
        </p:spPr>
        <p:txBody>
          <a:bodyPr rtlCol="0">
            <a:normAutofit/>
          </a:bodyPr>
          <a:lstStyle/>
          <a:p>
            <a:pPr rtl="0"/>
            <a:r>
              <a:rPr lang="nl-NL" dirty="0"/>
              <a:t>Dank voor uw aandacht</a:t>
            </a:r>
            <a:br>
              <a:rPr lang="nl-NL" dirty="0"/>
            </a:b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751777" y="4961614"/>
            <a:ext cx="4846320" cy="868336"/>
          </a:xfrm>
        </p:spPr>
        <p:txBody>
          <a:bodyPr rtlCol="0">
            <a:normAutofit/>
          </a:bodyPr>
          <a:lstStyle/>
          <a:p>
            <a:pPr rtl="0"/>
            <a:endParaRPr lang="nl-NL" dirty="0"/>
          </a:p>
          <a:p>
            <a:pPr rtl="0"/>
            <a:r>
              <a:rPr lang="nl-NL" dirty="0"/>
              <a:t>Ministerie van LNV on tour</a:t>
            </a:r>
          </a:p>
          <a:p>
            <a:pPr rtl="0"/>
            <a:r>
              <a:rPr lang="nl-NL" dirty="0"/>
              <a:t>Govert Geldof, Kamerik, 6 april 2023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455078D-EA3B-4BDD-9D2D-B7808937EA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2950" y="2059388"/>
            <a:ext cx="2130949" cy="38921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5150C58-10A2-4AFC-B6B8-8D44DA6584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5461" y="2059388"/>
            <a:ext cx="3286539" cy="389216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C38BAE4-2A75-4FEF-98ED-97420F5B7B7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59388"/>
            <a:ext cx="1526650" cy="385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9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C806397-DA20-2499-71E1-E3C430677F8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9597" y="5079"/>
            <a:ext cx="6852921" cy="6852921"/>
          </a:xfrm>
          <a:prstGeom prst="rect">
            <a:avLst/>
          </a:prstGeom>
        </p:spPr>
      </p:pic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6D0E2479-4BBF-2055-3B9F-C98E12A476B7}"/>
              </a:ext>
            </a:extLst>
          </p:cNvPr>
          <p:cNvCxnSpPr>
            <a:cxnSpLocks/>
          </p:cNvCxnSpPr>
          <p:nvPr/>
        </p:nvCxnSpPr>
        <p:spPr>
          <a:xfrm>
            <a:off x="1971094" y="2923689"/>
            <a:ext cx="8070574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Groep 14">
            <a:extLst>
              <a:ext uri="{FF2B5EF4-FFF2-40B4-BE49-F238E27FC236}">
                <a16:creationId xmlns:a16="http://schemas.microsoft.com/office/drawing/2014/main" id="{1F119C7D-9AE5-0DF5-31F0-8D13A556082C}"/>
              </a:ext>
            </a:extLst>
          </p:cNvPr>
          <p:cNvGrpSpPr/>
          <p:nvPr/>
        </p:nvGrpSpPr>
        <p:grpSpPr>
          <a:xfrm>
            <a:off x="1971094" y="3482004"/>
            <a:ext cx="8070574" cy="457200"/>
            <a:chOff x="1878496" y="3482004"/>
            <a:chExt cx="8070574" cy="457200"/>
          </a:xfrm>
        </p:grpSpPr>
        <p:cxnSp>
          <p:nvCxnSpPr>
            <p:cNvPr id="6" name="Rechte verbindingslijn 5">
              <a:extLst>
                <a:ext uri="{FF2B5EF4-FFF2-40B4-BE49-F238E27FC236}">
                  <a16:creationId xmlns:a16="http://schemas.microsoft.com/office/drawing/2014/main" id="{526EFDE3-23AB-A22E-9C96-BEC11780E8A8}"/>
                </a:ext>
              </a:extLst>
            </p:cNvPr>
            <p:cNvCxnSpPr>
              <a:cxnSpLocks/>
            </p:cNvCxnSpPr>
            <p:nvPr/>
          </p:nvCxnSpPr>
          <p:spPr>
            <a:xfrm>
              <a:off x="1878496" y="3482004"/>
              <a:ext cx="8070574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8B9C8328-417C-A157-8E05-31903D00F605}"/>
                </a:ext>
              </a:extLst>
            </p:cNvPr>
            <p:cNvCxnSpPr>
              <a:cxnSpLocks/>
            </p:cNvCxnSpPr>
            <p:nvPr/>
          </p:nvCxnSpPr>
          <p:spPr>
            <a:xfrm>
              <a:off x="2030896" y="3634404"/>
              <a:ext cx="752061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Rechte verbindingslijn 7">
              <a:extLst>
                <a:ext uri="{FF2B5EF4-FFF2-40B4-BE49-F238E27FC236}">
                  <a16:creationId xmlns:a16="http://schemas.microsoft.com/office/drawing/2014/main" id="{C0FE3677-F28C-CA55-7120-363C79978F14}"/>
                </a:ext>
              </a:extLst>
            </p:cNvPr>
            <p:cNvCxnSpPr>
              <a:cxnSpLocks/>
            </p:cNvCxnSpPr>
            <p:nvPr/>
          </p:nvCxnSpPr>
          <p:spPr>
            <a:xfrm>
              <a:off x="2183296" y="3786804"/>
              <a:ext cx="483703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Rechte verbindingslijn 8">
              <a:extLst>
                <a:ext uri="{FF2B5EF4-FFF2-40B4-BE49-F238E27FC236}">
                  <a16:creationId xmlns:a16="http://schemas.microsoft.com/office/drawing/2014/main" id="{39C33D9A-BF0A-3624-60FA-EB05C2B5D0A2}"/>
                </a:ext>
              </a:extLst>
            </p:cNvPr>
            <p:cNvCxnSpPr>
              <a:cxnSpLocks/>
            </p:cNvCxnSpPr>
            <p:nvPr/>
          </p:nvCxnSpPr>
          <p:spPr>
            <a:xfrm>
              <a:off x="2335696" y="3939204"/>
              <a:ext cx="168965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A3E49E59-5CE7-C45C-6C17-1366A6634B9D}"/>
              </a:ext>
            </a:extLst>
          </p:cNvPr>
          <p:cNvSpPr txBox="1"/>
          <p:nvPr/>
        </p:nvSpPr>
        <p:spPr>
          <a:xfrm>
            <a:off x="1971094" y="2546870"/>
            <a:ext cx="1035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maaiveld</a:t>
            </a:r>
          </a:p>
        </p:txBody>
      </p: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22558D55-60F2-B620-8D8A-B08BFAB2E61A}"/>
              </a:ext>
            </a:extLst>
          </p:cNvPr>
          <p:cNvCxnSpPr>
            <a:cxnSpLocks/>
          </p:cNvCxnSpPr>
          <p:nvPr/>
        </p:nvCxnSpPr>
        <p:spPr>
          <a:xfrm>
            <a:off x="9793186" y="2916202"/>
            <a:ext cx="0" cy="565802"/>
          </a:xfrm>
          <a:prstGeom prst="straightConnector1">
            <a:avLst/>
          </a:prstGeom>
          <a:ln w="127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31CB3BF2-344F-2456-665F-E075996826DA}"/>
              </a:ext>
            </a:extLst>
          </p:cNvPr>
          <p:cNvSpPr txBox="1"/>
          <p:nvPr/>
        </p:nvSpPr>
        <p:spPr>
          <a:xfrm>
            <a:off x="10039900" y="3022456"/>
            <a:ext cx="9749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dirty="0"/>
              <a:t>20 à 40 cm</a:t>
            </a:r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6AD91625-1020-BE60-0736-88D7B03B8CA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09" y="5683159"/>
            <a:ext cx="3123232" cy="93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08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22222E-6 L 1.875E-6 -0.05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6A5A6B0F-1A84-6ECA-7A79-C102363C2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2921" y="0"/>
            <a:ext cx="10359081" cy="685800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5D5E3A5B-818B-89C0-BB56-4A2FC13A5ED9}"/>
              </a:ext>
            </a:extLst>
          </p:cNvPr>
          <p:cNvSpPr/>
          <p:nvPr/>
        </p:nvSpPr>
        <p:spPr>
          <a:xfrm>
            <a:off x="0" y="0"/>
            <a:ext cx="2321416" cy="6858000"/>
          </a:xfrm>
          <a:prstGeom prst="rect">
            <a:avLst/>
          </a:prstGeom>
          <a:solidFill>
            <a:srgbClr val="D7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DD83D00-6A64-B629-D057-26F3F62E0E3F}"/>
              </a:ext>
            </a:extLst>
          </p:cNvPr>
          <p:cNvSpPr txBox="1"/>
          <p:nvPr/>
        </p:nvSpPr>
        <p:spPr>
          <a:xfrm>
            <a:off x="685292" y="515719"/>
            <a:ext cx="59229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>
                <a:solidFill>
                  <a:prstClr val="black"/>
                </a:solidFill>
                <a:latin typeface="Calibri" panose="020F0502020204030204"/>
              </a:rPr>
              <a:t>Verwachte bodemdaling zonder maatregelen</a:t>
            </a:r>
          </a:p>
          <a:p>
            <a:r>
              <a:rPr lang="nl-NL" sz="2400" b="1" dirty="0">
                <a:solidFill>
                  <a:prstClr val="black"/>
                </a:solidFill>
                <a:latin typeface="Calibri" panose="020F0502020204030204"/>
              </a:rPr>
              <a:t>2020 -2100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5222FA2-3677-63FE-5D27-7AC6554C752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985" y="1605642"/>
            <a:ext cx="5230567" cy="60303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54363CB-795D-84DE-5B82-7AA60A2D642B}"/>
              </a:ext>
            </a:extLst>
          </p:cNvPr>
          <p:cNvSpPr txBox="1"/>
          <p:nvPr/>
        </p:nvSpPr>
        <p:spPr>
          <a:xfrm>
            <a:off x="669659" y="2963489"/>
            <a:ext cx="5307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 b="1" dirty="0">
                <a:solidFill>
                  <a:prstClr val="black"/>
                </a:solidFill>
                <a:latin typeface="Calibri" panose="020F0502020204030204"/>
              </a:rPr>
              <a:t>Klimaatakkoord: de uitstoot van broeikasgassen door veenweidegebieden voor 2030 reduceren met 1 miljoen ton per jaar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0C26DBB-E19A-074F-8C74-49BF9F4D62A6}"/>
              </a:ext>
            </a:extLst>
          </p:cNvPr>
          <p:cNvSpPr txBox="1"/>
          <p:nvPr/>
        </p:nvSpPr>
        <p:spPr>
          <a:xfrm>
            <a:off x="669659" y="4075044"/>
            <a:ext cx="237109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/>
              <a:t>+ Stikstof</a:t>
            </a:r>
          </a:p>
          <a:p>
            <a:r>
              <a:rPr lang="nl-NL" sz="2000" b="1" dirty="0"/>
              <a:t>+ Klimaatadaptie</a:t>
            </a:r>
          </a:p>
          <a:p>
            <a:r>
              <a:rPr lang="nl-NL" sz="2000" b="1" dirty="0"/>
              <a:t>+ Landbouwtransitie</a:t>
            </a:r>
          </a:p>
          <a:p>
            <a:r>
              <a:rPr lang="nl-NL" sz="2000" b="1" dirty="0"/>
              <a:t>+ Biodiversiteit</a:t>
            </a:r>
          </a:p>
          <a:p>
            <a:r>
              <a:rPr lang="nl-NL" sz="2000" b="1" dirty="0"/>
              <a:t>+ KRW</a:t>
            </a:r>
          </a:p>
          <a:p>
            <a:r>
              <a:rPr lang="nl-NL" sz="2000" b="1" dirty="0"/>
              <a:t>+ …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9DFC3645-3760-82AD-C928-0EE0A4A92A24}"/>
              </a:ext>
            </a:extLst>
          </p:cNvPr>
          <p:cNvGrpSpPr/>
          <p:nvPr/>
        </p:nvGrpSpPr>
        <p:grpSpPr>
          <a:xfrm>
            <a:off x="368845" y="5595925"/>
            <a:ext cx="3175100" cy="461665"/>
            <a:chOff x="487017" y="5252358"/>
            <a:chExt cx="3175100" cy="461665"/>
          </a:xfrm>
        </p:grpSpPr>
        <p:cxnSp>
          <p:nvCxnSpPr>
            <p:cNvPr id="6" name="Rechte verbindingslijn 5">
              <a:extLst>
                <a:ext uri="{FF2B5EF4-FFF2-40B4-BE49-F238E27FC236}">
                  <a16:creationId xmlns:a16="http://schemas.microsoft.com/office/drawing/2014/main" id="{B851BC86-9E7C-1DBF-1653-434430184552}"/>
                </a:ext>
              </a:extLst>
            </p:cNvPr>
            <p:cNvCxnSpPr/>
            <p:nvPr/>
          </p:nvCxnSpPr>
          <p:spPr>
            <a:xfrm>
              <a:off x="487017" y="5706260"/>
              <a:ext cx="3159759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96BDB1D7-23C0-938A-58B4-B0CBF596764E}"/>
                </a:ext>
              </a:extLst>
            </p:cNvPr>
            <p:cNvSpPr txBox="1"/>
            <p:nvPr/>
          </p:nvSpPr>
          <p:spPr>
            <a:xfrm>
              <a:off x="3323563" y="5252358"/>
              <a:ext cx="3385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400" b="1" dirty="0"/>
                <a:t>+</a:t>
              </a:r>
            </a:p>
          </p:txBody>
        </p:sp>
      </p:grpSp>
      <p:sp>
        <p:nvSpPr>
          <p:cNvPr id="8" name="Tekstvak 7">
            <a:extLst>
              <a:ext uri="{FF2B5EF4-FFF2-40B4-BE49-F238E27FC236}">
                <a16:creationId xmlns:a16="http://schemas.microsoft.com/office/drawing/2014/main" id="{432808C2-9403-63DE-7CF3-17E33F963D39}"/>
              </a:ext>
            </a:extLst>
          </p:cNvPr>
          <p:cNvSpPr txBox="1"/>
          <p:nvPr/>
        </p:nvSpPr>
        <p:spPr>
          <a:xfrm>
            <a:off x="610392" y="6035908"/>
            <a:ext cx="16373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dirty="0"/>
              <a:t>DRAAGVLAK?</a:t>
            </a:r>
          </a:p>
        </p:txBody>
      </p:sp>
      <p:sp>
        <p:nvSpPr>
          <p:cNvPr id="5" name="Pijl: links 4">
            <a:extLst>
              <a:ext uri="{FF2B5EF4-FFF2-40B4-BE49-F238E27FC236}">
                <a16:creationId xmlns:a16="http://schemas.microsoft.com/office/drawing/2014/main" id="{71FF2ED5-E758-D3AD-0147-6B8E60E28703}"/>
              </a:ext>
            </a:extLst>
          </p:cNvPr>
          <p:cNvSpPr/>
          <p:nvPr/>
        </p:nvSpPr>
        <p:spPr>
          <a:xfrm>
            <a:off x="2316520" y="5923686"/>
            <a:ext cx="1832921" cy="624553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Bestaat niet..</a:t>
            </a:r>
          </a:p>
        </p:txBody>
      </p:sp>
    </p:spTree>
    <p:extLst>
      <p:ext uri="{BB962C8B-B14F-4D97-AF65-F5344CB8AC3E}">
        <p14:creationId xmlns:p14="http://schemas.microsoft.com/office/powerpoint/2010/main" val="149758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1CAE9241-EB5D-D0F2-9F0D-8B648B2ED240}"/>
              </a:ext>
            </a:extLst>
          </p:cNvPr>
          <p:cNvCxnSpPr/>
          <p:nvPr/>
        </p:nvCxnSpPr>
        <p:spPr>
          <a:xfrm>
            <a:off x="1901210" y="4955587"/>
            <a:ext cx="8136904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al 2">
            <a:extLst>
              <a:ext uri="{FF2B5EF4-FFF2-40B4-BE49-F238E27FC236}">
                <a16:creationId xmlns:a16="http://schemas.microsoft.com/office/drawing/2014/main" id="{46322C96-D236-8725-2994-3E8DF27AB032}"/>
              </a:ext>
            </a:extLst>
          </p:cNvPr>
          <p:cNvSpPr/>
          <p:nvPr/>
        </p:nvSpPr>
        <p:spPr>
          <a:xfrm>
            <a:off x="2189242" y="4399636"/>
            <a:ext cx="1728192" cy="11119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Vraagstuk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D4B5470C-FDF5-2B9B-59FF-72B0F2905DCD}"/>
              </a:ext>
            </a:extLst>
          </p:cNvPr>
          <p:cNvSpPr/>
          <p:nvPr/>
        </p:nvSpPr>
        <p:spPr>
          <a:xfrm>
            <a:off x="2189242" y="4399636"/>
            <a:ext cx="1728192" cy="111190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Complex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vraagstuk</a:t>
            </a:r>
          </a:p>
        </p:txBody>
      </p:sp>
      <p:sp>
        <p:nvSpPr>
          <p:cNvPr id="5" name="Toelichting met afgeronde rechthoek 7">
            <a:extLst>
              <a:ext uri="{FF2B5EF4-FFF2-40B4-BE49-F238E27FC236}">
                <a16:creationId xmlns:a16="http://schemas.microsoft.com/office/drawing/2014/main" id="{D18AD9D7-C1B6-950A-F67B-F025979D6059}"/>
              </a:ext>
            </a:extLst>
          </p:cNvPr>
          <p:cNvSpPr/>
          <p:nvPr/>
        </p:nvSpPr>
        <p:spPr>
          <a:xfrm>
            <a:off x="7977927" y="1615126"/>
            <a:ext cx="2880320" cy="1512168"/>
          </a:xfrm>
          <a:prstGeom prst="wedgeRoundRectCallout">
            <a:avLst>
              <a:gd name="adj1" fmla="val 20149"/>
              <a:gd name="adj2" fmla="val 5920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Laten we een integraal model maken, zodat we 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het systeem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kunnen optimaliseren.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181B381-8026-5BBD-C6F1-97B33322E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5357594" y="3443419"/>
            <a:ext cx="2448272" cy="1808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oelichting met afgeronde rechthoek 9">
            <a:extLst>
              <a:ext uri="{FF2B5EF4-FFF2-40B4-BE49-F238E27FC236}">
                <a16:creationId xmlns:a16="http://schemas.microsoft.com/office/drawing/2014/main" id="{778FA1FA-3CF4-EC6F-D6AB-7457ECE647F3}"/>
              </a:ext>
            </a:extLst>
          </p:cNvPr>
          <p:cNvSpPr/>
          <p:nvPr/>
        </p:nvSpPr>
        <p:spPr>
          <a:xfrm>
            <a:off x="2441270" y="2405370"/>
            <a:ext cx="1224136" cy="720080"/>
          </a:xfrm>
          <a:prstGeom prst="wedgeRoundRectCallout">
            <a:avLst>
              <a:gd name="adj1" fmla="val 35239"/>
              <a:gd name="adj2" fmla="val 694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Adapteer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…..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0E5A951-1D89-C1C0-C5D1-B6395813ED8D}"/>
              </a:ext>
            </a:extLst>
          </p:cNvPr>
          <p:cNvSpPr txBox="1"/>
          <p:nvPr/>
        </p:nvSpPr>
        <p:spPr>
          <a:xfrm>
            <a:off x="3665406" y="6067488"/>
            <a:ext cx="5275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Haalbaarheid en aanvaardbaarheid bemiddelen elkaar</a:t>
            </a:r>
          </a:p>
        </p:txBody>
      </p:sp>
    </p:spTree>
    <p:extLst>
      <p:ext uri="{BB962C8B-B14F-4D97-AF65-F5344CB8AC3E}">
        <p14:creationId xmlns:p14="http://schemas.microsoft.com/office/powerpoint/2010/main" val="414272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7037E-6 L 0.29128 -0.0057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57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128 -0.00579 L -0.20481 0.0152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05" y="104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7B91EEE-6475-D016-C704-E12BE68255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3429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962BFB7-CEE2-EC3B-FA53-31FD7EC24C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6096000" cy="3429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A0E5132-D03B-01AF-84B5-304F869D2A2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F7FCF20-2253-8FD3-AC55-BF0239AEF9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BBCE8A06-E80C-655F-336F-A90C09BB6B1A}"/>
              </a:ext>
            </a:extLst>
          </p:cNvPr>
          <p:cNvSpPr/>
          <p:nvPr/>
        </p:nvSpPr>
        <p:spPr>
          <a:xfrm>
            <a:off x="4098926" y="3216871"/>
            <a:ext cx="3831167" cy="22299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Een achttiental gebiedsprocesbegeleiders uit Groningen, Friesland, Utrecht, Zuid-Holland en Noord-Holland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95EE31B5-B203-212B-653E-2B852316E80F}"/>
              </a:ext>
            </a:extLst>
          </p:cNvPr>
          <p:cNvSpPr/>
          <p:nvPr/>
        </p:nvSpPr>
        <p:spPr>
          <a:xfrm>
            <a:off x="4059767" y="5898092"/>
            <a:ext cx="3831167" cy="7450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Van elkaar leren in een zich vormend netwerk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9D4D649E-1C31-2097-67B4-8F7FCEFA3E42}"/>
              </a:ext>
            </a:extLst>
          </p:cNvPr>
          <p:cNvSpPr/>
          <p:nvPr/>
        </p:nvSpPr>
        <p:spPr>
          <a:xfrm>
            <a:off x="4098926" y="1805651"/>
            <a:ext cx="3831167" cy="102516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Deelexpeditie gebiedsprocessen veenweide</a:t>
            </a:r>
          </a:p>
        </p:txBody>
      </p:sp>
    </p:spTree>
    <p:extLst>
      <p:ext uri="{BB962C8B-B14F-4D97-AF65-F5344CB8AC3E}">
        <p14:creationId xmlns:p14="http://schemas.microsoft.com/office/powerpoint/2010/main" val="50420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9ED57DF-D959-8453-78F1-6FB9644142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6096000" cy="34956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FABE4288-51C2-CA97-EA2C-5AC0CD43E79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6096000" cy="3429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EB2A131-B212-57BD-248A-BB629CA0CA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429000"/>
            <a:ext cx="6096000" cy="3429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372BCA5F-2B8F-F7C5-C1D3-EB9C293D0A1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0"/>
            <a:ext cx="6096000" cy="3495674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E33ECDB5-1116-B3CA-D59D-11F1BAAFA6A3}"/>
              </a:ext>
            </a:extLst>
          </p:cNvPr>
          <p:cNvSpPr/>
          <p:nvPr/>
        </p:nvSpPr>
        <p:spPr>
          <a:xfrm>
            <a:off x="5073600" y="2985600"/>
            <a:ext cx="2256000" cy="912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Een hele dag…</a:t>
            </a:r>
          </a:p>
        </p:txBody>
      </p:sp>
    </p:spTree>
    <p:extLst>
      <p:ext uri="{BB962C8B-B14F-4D97-AF65-F5344CB8AC3E}">
        <p14:creationId xmlns:p14="http://schemas.microsoft.com/office/powerpoint/2010/main" val="136470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93B0C13-A741-0B9C-FB7C-94B28918E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84" y="69450"/>
            <a:ext cx="9819496" cy="6539938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6CBC8632-8D61-70CB-2581-0DE4DB4DE02E}"/>
              </a:ext>
            </a:extLst>
          </p:cNvPr>
          <p:cNvSpPr txBox="1"/>
          <p:nvPr/>
        </p:nvSpPr>
        <p:spPr>
          <a:xfrm>
            <a:off x="8542117" y="1782501"/>
            <a:ext cx="2271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Harde beleidsopgaven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DAEFE71-8191-F459-97A7-1560F1DEC50A}"/>
              </a:ext>
            </a:extLst>
          </p:cNvPr>
          <p:cNvSpPr txBox="1"/>
          <p:nvPr/>
        </p:nvSpPr>
        <p:spPr>
          <a:xfrm>
            <a:off x="8542116" y="3495552"/>
            <a:ext cx="1535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Harde realiteit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63C095FD-851C-19AF-60C7-1249C472CBB9}"/>
              </a:ext>
            </a:extLst>
          </p:cNvPr>
          <p:cNvSpPr txBox="1"/>
          <p:nvPr/>
        </p:nvSpPr>
        <p:spPr>
          <a:xfrm>
            <a:off x="8542116" y="2500527"/>
            <a:ext cx="2616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Spagaat</a:t>
            </a:r>
            <a:br>
              <a:rPr lang="nl-NL" dirty="0"/>
            </a:br>
            <a:r>
              <a:rPr lang="nl-NL" dirty="0"/>
              <a:t>gebiedsprocesbegeleiders</a:t>
            </a:r>
          </a:p>
        </p:txBody>
      </p:sp>
    </p:spTree>
    <p:extLst>
      <p:ext uri="{BB962C8B-B14F-4D97-AF65-F5344CB8AC3E}">
        <p14:creationId xmlns:p14="http://schemas.microsoft.com/office/powerpoint/2010/main" val="354782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7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A19F5F38-B9A5-0748-73BA-6085FFD9DCEF}"/>
              </a:ext>
            </a:extLst>
          </p:cNvPr>
          <p:cNvSpPr/>
          <p:nvPr/>
        </p:nvSpPr>
        <p:spPr>
          <a:xfrm>
            <a:off x="2453813" y="2016873"/>
            <a:ext cx="2448272" cy="2376264"/>
          </a:xfrm>
          <a:prstGeom prst="rect">
            <a:avLst/>
          </a:prstGeom>
          <a:solidFill>
            <a:srgbClr val="8BAA00"/>
          </a:solidFill>
          <a:ln w="12700" cap="flat" cmpd="sng" algn="ctr">
            <a:solidFill>
              <a:srgbClr val="8BAA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Complex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7E928B79-0C66-DF52-04E5-76D74E46DFFD}"/>
              </a:ext>
            </a:extLst>
          </p:cNvPr>
          <p:cNvSpPr/>
          <p:nvPr/>
        </p:nvSpPr>
        <p:spPr>
          <a:xfrm>
            <a:off x="7133809" y="2016873"/>
            <a:ext cx="2448272" cy="2376264"/>
          </a:xfrm>
          <a:prstGeom prst="rect">
            <a:avLst/>
          </a:prstGeom>
          <a:solidFill>
            <a:srgbClr val="8BAA00"/>
          </a:solidFill>
          <a:ln w="12700" cap="flat" cmpd="sng" algn="ctr">
            <a:solidFill>
              <a:srgbClr val="8BAA00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Ingewikkeld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63E74607-3AC2-8C82-1499-F18EF1CC404B}"/>
              </a:ext>
            </a:extLst>
          </p:cNvPr>
          <p:cNvSpPr txBox="1"/>
          <p:nvPr/>
        </p:nvSpPr>
        <p:spPr>
          <a:xfrm>
            <a:off x="2507904" y="4836308"/>
            <a:ext cx="2539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>
                <a:solidFill>
                  <a:srgbClr val="4D3E2F"/>
                </a:solidFill>
                <a:latin typeface="Corbel" panose="020B0503020204020204"/>
              </a:rPr>
              <a:t>Wat ontstaan is…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44D20F55-97A9-0C7E-F861-CF0A778F83AC}"/>
              </a:ext>
            </a:extLst>
          </p:cNvPr>
          <p:cNvSpPr txBox="1"/>
          <p:nvPr/>
        </p:nvSpPr>
        <p:spPr>
          <a:xfrm>
            <a:off x="7045773" y="4836308"/>
            <a:ext cx="4389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>
                <a:solidFill>
                  <a:srgbClr val="4D3E2F"/>
                </a:solidFill>
                <a:latin typeface="Corbel" panose="020B0503020204020204"/>
              </a:rPr>
              <a:t>Wat gemaakt is…  door mensen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5D447A19-2840-7151-00FD-0C8C882293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6626" y="1983016"/>
            <a:ext cx="2941561" cy="2423984"/>
          </a:xfrm>
          <a:prstGeom prst="rect">
            <a:avLst/>
          </a:prstGeom>
        </p:spPr>
      </p:pic>
      <p:sp>
        <p:nvSpPr>
          <p:cNvPr id="15" name="Rechthoek 14">
            <a:extLst>
              <a:ext uri="{FF2B5EF4-FFF2-40B4-BE49-F238E27FC236}">
                <a16:creationId xmlns:a16="http://schemas.microsoft.com/office/drawing/2014/main" id="{A00F3E9C-C519-43E6-E777-3D5FAB5C9B02}"/>
              </a:ext>
            </a:extLst>
          </p:cNvPr>
          <p:cNvSpPr/>
          <p:nvPr/>
        </p:nvSpPr>
        <p:spPr>
          <a:xfrm>
            <a:off x="2278469" y="941405"/>
            <a:ext cx="28328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dirty="0">
                <a:ln w="22225">
                  <a:solidFill>
                    <a:srgbClr val="2A6CB2"/>
                  </a:solidFill>
                  <a:prstDash val="solid"/>
                </a:ln>
                <a:solidFill>
                  <a:srgbClr val="2A6CB2">
                    <a:lumMod val="40000"/>
                    <a:lumOff val="60000"/>
                  </a:srgbClr>
                </a:solidFill>
                <a:latin typeface="Corbel" panose="020B0503020204020204"/>
              </a:rPr>
              <a:t>Complex</a:t>
            </a: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70C20A36-B2D0-0727-199B-62A592F2D3DB}"/>
              </a:ext>
            </a:extLst>
          </p:cNvPr>
          <p:cNvSpPr/>
          <p:nvPr/>
        </p:nvSpPr>
        <p:spPr>
          <a:xfrm>
            <a:off x="6309556" y="941405"/>
            <a:ext cx="3803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dirty="0">
                <a:ln w="22225">
                  <a:solidFill>
                    <a:srgbClr val="2A6CB2"/>
                  </a:solidFill>
                  <a:prstDash val="solid"/>
                </a:ln>
                <a:solidFill>
                  <a:srgbClr val="2A6CB2">
                    <a:lumMod val="40000"/>
                    <a:lumOff val="60000"/>
                  </a:srgbClr>
                </a:solidFill>
                <a:latin typeface="Corbel" panose="020B0503020204020204"/>
              </a:rPr>
              <a:t>Ingewikkeld</a:t>
            </a:r>
          </a:p>
        </p:txBody>
      </p:sp>
      <p:pic>
        <p:nvPicPr>
          <p:cNvPr id="17" name="Afbeelding 16">
            <a:extLst>
              <a:ext uri="{FF2B5EF4-FFF2-40B4-BE49-F238E27FC236}">
                <a16:creationId xmlns:a16="http://schemas.microsoft.com/office/drawing/2014/main" id="{CA589832-D5F2-EAB9-7AE4-00864E2017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7788" y="1712596"/>
            <a:ext cx="2679594" cy="2763241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AC8E26D5-9E8D-69FE-90D0-58F00F8663A5}"/>
              </a:ext>
            </a:extLst>
          </p:cNvPr>
          <p:cNvSpPr/>
          <p:nvPr/>
        </p:nvSpPr>
        <p:spPr>
          <a:xfrm>
            <a:off x="9511743" y="4722725"/>
            <a:ext cx="1853035" cy="733530"/>
          </a:xfrm>
          <a:prstGeom prst="rect">
            <a:avLst/>
          </a:prstGeom>
          <a:solidFill>
            <a:srgbClr val="D7F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97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" grpId="0" animBg="1"/>
    </p:bldLst>
  </p:timing>
</p:sld>
</file>

<file path=ppt/theme/theme1.xml><?xml version="1.0" encoding="utf-8"?>
<a:theme xmlns:a="http://schemas.openxmlformats.org/drawingml/2006/main" name="Ecologie 16: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063752_TF03098889" id="{F955776F-C92E-4BF4-BBBB-47F30C3431D6}" vid="{59B6D404-D239-4940-B77A-5279E81FEC7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9050"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hema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Natuur ecologie onderwijs fotopresentatie</Template>
  <TotalTime>0</TotalTime>
  <Words>358</Words>
  <Application>Microsoft Office PowerPoint</Application>
  <PresentationFormat>Breedbeeld</PresentationFormat>
  <Paragraphs>110</Paragraphs>
  <Slides>23</Slides>
  <Notes>2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3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Corbel</vt:lpstr>
      <vt:lpstr>Ecologie 16:9</vt:lpstr>
      <vt:lpstr>Kantoorthema</vt:lpstr>
      <vt:lpstr>1_Kantoorthema</vt:lpstr>
      <vt:lpstr>Drawing</vt:lpstr>
      <vt:lpstr>Gebiedsprocessen veenweide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Dank voor uw aandacht </vt:lpstr>
    </vt:vector>
  </TitlesOfParts>
  <Company>Geldof c.s.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is complex. Nou en?</dc:title>
  <dc:creator>Govert D. Geldof</dc:creator>
  <cp:lastModifiedBy>Govert D. Geldof</cp:lastModifiedBy>
  <cp:revision>75</cp:revision>
  <dcterms:created xsi:type="dcterms:W3CDTF">2020-01-12T13:33:30Z</dcterms:created>
  <dcterms:modified xsi:type="dcterms:W3CDTF">2023-04-10T08:15:01Z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