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29"/>
  </p:notesMasterIdLst>
  <p:handoutMasterIdLst>
    <p:handoutMasterId r:id="rId30"/>
  </p:handoutMasterIdLst>
  <p:sldIdLst>
    <p:sldId id="258" r:id="rId5"/>
    <p:sldId id="689" r:id="rId6"/>
    <p:sldId id="688" r:id="rId7"/>
    <p:sldId id="690" r:id="rId8"/>
    <p:sldId id="507" r:id="rId9"/>
    <p:sldId id="744" r:id="rId10"/>
    <p:sldId id="736" r:id="rId11"/>
    <p:sldId id="414" r:id="rId12"/>
    <p:sldId id="702" r:id="rId13"/>
    <p:sldId id="704" r:id="rId14"/>
    <p:sldId id="746" r:id="rId15"/>
    <p:sldId id="936" r:id="rId16"/>
    <p:sldId id="939" r:id="rId17"/>
    <p:sldId id="941" r:id="rId18"/>
    <p:sldId id="940" r:id="rId19"/>
    <p:sldId id="257" r:id="rId20"/>
    <p:sldId id="262" r:id="rId21"/>
    <p:sldId id="263" r:id="rId22"/>
    <p:sldId id="470" r:id="rId23"/>
    <p:sldId id="476" r:id="rId24"/>
    <p:sldId id="990" r:id="rId25"/>
    <p:sldId id="991" r:id="rId26"/>
    <p:sldId id="992" r:id="rId27"/>
    <p:sldId id="418" r:id="rId28"/>
  </p:sldIdLst>
  <p:sldSz cx="12192000" cy="6858000"/>
  <p:notesSz cx="6858000" cy="9144000"/>
  <p:defaultTextStyle>
    <a:defPPr rtl="0"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B050"/>
    <a:srgbClr val="FFFFFF"/>
    <a:srgbClr val="2A6CB2"/>
    <a:srgbClr val="8BAA00"/>
    <a:srgbClr val="0074BE"/>
    <a:srgbClr val="FF0000"/>
    <a:srgbClr val="B4DDF3"/>
    <a:srgbClr val="FFC000"/>
    <a:srgbClr val="679D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325" autoAdjust="0"/>
    <p:restoredTop sz="96532" autoAdjust="0"/>
  </p:normalViewPr>
  <p:slideViewPr>
    <p:cSldViewPr snapToGrid="0">
      <p:cViewPr varScale="1">
        <p:scale>
          <a:sx n="95" d="100"/>
          <a:sy n="95" d="100"/>
        </p:scale>
        <p:origin x="108" y="63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05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07FE263-8C08-407A-B6E5-A2DEE6A94B95}" type="datetime1">
              <a:rPr lang="nl-NL" smtClean="0"/>
              <a:t>7-6-2023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828588A-5C4E-401A-AECC-B6F63A9DE96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5997978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96DF87C-5582-4413-A001-1A717B0891F2}" type="datetime1">
              <a:rPr lang="nl-NL" smtClean="0"/>
              <a:t>7-6-2023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nl-NL" dirty="0"/>
              <a:t>Klik om de tekststijlen van het model te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7542409-6A04-4DC6-AC3A-D3758287A8F2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4115059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7542409-6A04-4DC6-AC3A-D3758287A8F2}" type="slidenum">
              <a:rPr lang="nl-NL" smtClean="0"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00829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7542409-6A04-4DC6-AC3A-D3758287A8F2}" type="slidenum">
              <a:rPr lang="nl-NL" smtClean="0"/>
              <a:t>24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75006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/>
          <p:cNvSpPr/>
          <p:nvPr/>
        </p:nvSpPr>
        <p:spPr>
          <a:xfrm>
            <a:off x="1600200" y="0"/>
            <a:ext cx="5029200" cy="5943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51777" y="3019706"/>
            <a:ext cx="4846320" cy="238760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pPr rtl="0"/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751777" y="5381894"/>
            <a:ext cx="4846320" cy="448056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nl-NL"/>
              <a:t>Klik om de ondertitelstijl van het model te bewerken</a:t>
            </a:r>
            <a:endParaRPr lang="nl-NL" dirty="0"/>
          </a:p>
        </p:txBody>
      </p:sp>
      <p:pic>
        <p:nvPicPr>
          <p:cNvPr id="8" name="Afbeelding 7" descr="Witte wolken tegen een diepblauwe lucht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057400"/>
            <a:ext cx="1490472" cy="3886200"/>
          </a:xfrm>
          <a:prstGeom prst="rect">
            <a:avLst/>
          </a:prstGeom>
        </p:spPr>
      </p:pic>
      <p:pic>
        <p:nvPicPr>
          <p:cNvPr id="10" name="Afbeelding 9" descr="Close-up van een plantscheut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39128" y="2057400"/>
            <a:ext cx="2060767" cy="3886200"/>
          </a:xfrm>
          <a:prstGeom prst="rect">
            <a:avLst/>
          </a:prstGeom>
        </p:spPr>
      </p:pic>
      <p:pic>
        <p:nvPicPr>
          <p:cNvPr id="11" name="Afbeelding 10" descr="Golven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09623" y="2057400"/>
            <a:ext cx="3282696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731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nl-NL"/>
              <a:t>Klik om de modelstijlen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71E8B87-C49C-4AAC-9C36-EDD8ACCB770B}" type="datetime1">
              <a:rPr lang="nl-NL" smtClean="0"/>
              <a:t>7-6-2023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72070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190500"/>
            <a:ext cx="2057400" cy="5986463"/>
          </a:xfrm>
        </p:spPr>
        <p:txBody>
          <a:bodyPr vert="eaVert" rtlCol="0"/>
          <a:lstStyle/>
          <a:p>
            <a:pPr rtl="0"/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190500"/>
            <a:ext cx="7734300" cy="5986463"/>
          </a:xfrm>
        </p:spPr>
        <p:txBody>
          <a:bodyPr vert="eaVert" rtlCol="0"/>
          <a:lstStyle/>
          <a:p>
            <a:pPr lvl="0" rtl="0"/>
            <a:r>
              <a:rPr lang="nl-NL"/>
              <a:t>Klik om de modelstijlen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5180D39-441C-4210-8EEB-A52885ED5269}" type="datetime1">
              <a:rPr lang="nl-NL" smtClean="0"/>
              <a:t>7-6-2023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1021014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345516-EF1B-E978-6F85-23AA2E6A66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B35BBA8-FA96-8E87-85B9-E8F0247099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7005B85-0E83-2CD8-E421-A35324AB1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7-6-2023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5BFC17-5D3C-765A-94E4-632C91DAD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0FD884D-2486-EF8F-AC39-B9AD8BCF6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42553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1E15AC-AB6F-6B8F-62B6-B1E11B802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AF300D7-660B-A48C-99F6-46EC86C197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2B360C6-488F-1276-A8DF-643564E92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7-6-2023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E02558A-0894-C724-9B18-B6F88FEEC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3A96C32-4C4C-8353-085F-8AE727E58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78344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A60E83-7FD7-57CD-F5D1-4F9ED8B45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DEAD25C-EA4B-8C77-1BB0-08177AEE7B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4994041-B380-D86C-2FAB-B592C6C87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7-6-2023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0CE7363-3AE4-1EC4-820A-6279A168B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9E6A83D-CFF4-8505-C34F-A271398CB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81671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685601-B859-5C26-7E9B-8B3965306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C434A18-5342-77A2-BCCC-5FAC99C625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3ADE974-68D3-9847-DC5A-0DC9116427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A5C378F-EAE8-941B-1BA0-F166E3CC7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7-6-2023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0532A5F-B9D3-73F8-BD3B-DC70ACBD9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4A0337D-2539-DE64-5AF0-110A5DCF6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41633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8ADB16-F00D-8F1A-620B-80F4C577F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CF374BB-BD67-EA1E-C9FA-95F53EE718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E1303E8-8B28-383C-0BF8-90ABD8F1C2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0C9D35C-15D9-6DD7-B556-319AA912BC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CBA23BD-4F1A-C5F0-F1BC-9BDD82984B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EA90DC9B-3F9E-BAEC-616A-143306E8D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7-6-2023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29E62B31-797E-F09A-6804-23F213307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2D49D7B3-94EA-0591-3920-32EDF887D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69751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4CDB9A-D86A-5DDC-5B6B-B3AE8FDA3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1D919105-3DB9-ADF8-6739-C9D59770F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7-6-2023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2C2C9AD-9411-93FB-7FD4-CE419F015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8020BF0-2732-EB91-0F74-6E1189946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13018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9AB035C-2073-13FE-7FE6-9890DEB91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7-6-2023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11380E8-3DCC-C5F2-2D84-FDBD5D672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8169B80-14FA-ACCB-353A-CB8C14F0E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02498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C2DBAA-98CC-284D-991A-6FC016298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54D17D4-25FE-CE05-FC0E-7E1706944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17428D0-9E0A-BF71-8595-36B326FB0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2528160-EB0A-6E05-2A53-D070B1BFE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7-6-2023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6A15C8F-DC2D-C3A4-286A-5C2A85A59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1AB702B-E5B5-EF41-5B7E-133584A27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79354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nl-NL"/>
              <a:t>Klik om de modelstijlen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F8CCF05-D106-4BE4-9F5A-07B20AE403AF}" type="datetime1">
              <a:rPr lang="nl-NL" smtClean="0"/>
              <a:t>7-6-2023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340511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2F075A-87E4-9557-2A4D-3128D9C18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333ED135-D917-4EDE-B279-C9822B3985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3FD95E6-5A2E-6064-C228-2786F048F5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8CB6A18-E0FA-BEE6-EEDB-01AED7402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7-6-2023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1E65291-9BCE-53B8-07D9-74835CE4F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E169547-7C85-8E3C-369B-E79FA34E3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11013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5500F1-F5B3-C209-42C8-692CB20D4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00DCFDC-6585-4371-4789-7D36241BC4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3522819-A794-BB67-A64A-76F879D47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7-6-2023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AF3DBCB-99D3-01D9-A80E-FCA91D95D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08B6CE6-BD95-B90A-5DEC-4FDA9ABC5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59678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4E0CECA2-66E4-F856-F9A3-EDB91A26C5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FDA983A-CDFC-D080-3DD5-EC28948BCB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957F691-2058-A485-746C-2FFE65782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7-6-2023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2BC16CC-1C70-9F6D-669C-55E850418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F41A0DC-A9E2-7F83-FC7E-8A965093D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6181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345516-EF1B-E978-6F85-23AA2E6A66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B35BBA8-FA96-8E87-85B9-E8F0247099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7005B85-0E83-2CD8-E421-A35324AB1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7-6-2023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5BFC17-5D3C-765A-94E4-632C91DAD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0FD884D-2486-EF8F-AC39-B9AD8BCF6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247186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1E15AC-AB6F-6B8F-62B6-B1E11B802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AF300D7-660B-A48C-99F6-46EC86C197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2B360C6-488F-1276-A8DF-643564E92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7-6-2023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E02558A-0894-C724-9B18-B6F88FEEC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3A96C32-4C4C-8353-085F-8AE727E58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619275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A60E83-7FD7-57CD-F5D1-4F9ED8B45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DEAD25C-EA4B-8C77-1BB0-08177AEE7B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4994041-B380-D86C-2FAB-B592C6C87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7-6-2023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0CE7363-3AE4-1EC4-820A-6279A168B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9E6A83D-CFF4-8505-C34F-A271398CB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4507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685601-B859-5C26-7E9B-8B3965306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C434A18-5342-77A2-BCCC-5FAC99C625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3ADE974-68D3-9847-DC5A-0DC9116427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A5C378F-EAE8-941B-1BA0-F166E3CC7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7-6-2023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0532A5F-B9D3-73F8-BD3B-DC70ACBD9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4A0337D-2539-DE64-5AF0-110A5DCF6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49150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8ADB16-F00D-8F1A-620B-80F4C577F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CF374BB-BD67-EA1E-C9FA-95F53EE718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E1303E8-8B28-383C-0BF8-90ABD8F1C2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0C9D35C-15D9-6DD7-B556-319AA912BC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CBA23BD-4F1A-C5F0-F1BC-9BDD82984B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EA90DC9B-3F9E-BAEC-616A-143306E8D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7-6-2023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29E62B31-797E-F09A-6804-23F213307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2D49D7B3-94EA-0591-3920-32EDF887D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65697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4CDB9A-D86A-5DDC-5B6B-B3AE8FDA3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1D919105-3DB9-ADF8-6739-C9D59770F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7-6-2023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2C2C9AD-9411-93FB-7FD4-CE419F015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8020BF0-2732-EB91-0F74-6E1189946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13898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9AB035C-2073-13FE-7FE6-9890DEB91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7-6-2023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11380E8-3DCC-C5F2-2D84-FDBD5D672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8169B80-14FA-ACCB-353A-CB8C14F0E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9410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/>
        </p:nvSpPr>
        <p:spPr>
          <a:xfrm>
            <a:off x="1600199" y="2059146"/>
            <a:ext cx="7199696" cy="3886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51777" y="2263913"/>
            <a:ext cx="6949440" cy="3143393"/>
          </a:xfrm>
        </p:spPr>
        <p:txBody>
          <a:bodyPr rtlCol="0"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751777" y="5381893"/>
            <a:ext cx="6949440" cy="449523"/>
          </a:xfrm>
        </p:spPr>
        <p:txBody>
          <a:bodyPr rtlCol="0"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nl-NL"/>
              <a:t>Klik om de modelstijlen te bewerken</a:t>
            </a:r>
          </a:p>
        </p:txBody>
      </p:sp>
      <p:pic>
        <p:nvPicPr>
          <p:cNvPr id="11" name="Afbeelding 10" descr="Close-up van groene planten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059146"/>
            <a:ext cx="1490472" cy="3886200"/>
          </a:xfrm>
          <a:prstGeom prst="rect">
            <a:avLst/>
          </a:prstGeom>
        </p:spPr>
      </p:pic>
      <p:pic>
        <p:nvPicPr>
          <p:cNvPr id="9" name="Afbeelding 8" descr="Golv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09623" y="2059146"/>
            <a:ext cx="3282696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894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768">
          <p15:clr>
            <a:srgbClr val="FDE53C"/>
          </p15:clr>
        </p15:guide>
        <p15:guide id="2" orient="horz" pos="1296">
          <p15:clr>
            <a:srgbClr val="FDE53C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C2DBAA-98CC-284D-991A-6FC016298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54D17D4-25FE-CE05-FC0E-7E1706944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17428D0-9E0A-BF71-8595-36B326FB0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2528160-EB0A-6E05-2A53-D070B1BFE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7-6-2023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6A15C8F-DC2D-C3A4-286A-5C2A85A59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1AB702B-E5B5-EF41-5B7E-133584A27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0393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2F075A-87E4-9557-2A4D-3128D9C18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333ED135-D917-4EDE-B279-C9822B3985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3FD95E6-5A2E-6064-C228-2786F048F5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8CB6A18-E0FA-BEE6-EEDB-01AED7402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7-6-2023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1E65291-9BCE-53B8-07D9-74835CE4F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E169547-7C85-8E3C-369B-E79FA34E3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00312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5500F1-F5B3-C209-42C8-692CB20D4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00DCFDC-6585-4371-4789-7D36241BC4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3522819-A794-BB67-A64A-76F879D47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7-6-2023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AF3DBCB-99D3-01D9-A80E-FCA91D95D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08B6CE6-BD95-B90A-5DEC-4FDA9ABC5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22727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4E0CECA2-66E4-F856-F9A3-EDB91A26C5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FDA983A-CDFC-D080-3DD5-EC28948BCB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957F691-2058-A485-746C-2FFE65782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7-6-2023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2BC16CC-1C70-9F6D-669C-55E850418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F41A0DC-A9E2-7F83-FC7E-8A965093D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66869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345516-EF1B-E978-6F85-23AA2E6A66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B35BBA8-FA96-8E87-85B9-E8F0247099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7005B85-0E83-2CD8-E421-A35324AB1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7-6-2023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5BFC17-5D3C-765A-94E4-632C91DAD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0FD884D-2486-EF8F-AC39-B9AD8BCF6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30860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1E15AC-AB6F-6B8F-62B6-B1E11B802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AF300D7-660B-A48C-99F6-46EC86C197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2B360C6-488F-1276-A8DF-643564E92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7-6-2023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E02558A-0894-C724-9B18-B6F88FEEC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3A96C32-4C4C-8353-085F-8AE727E58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90038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A60E83-7FD7-57CD-F5D1-4F9ED8B45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DEAD25C-EA4B-8C77-1BB0-08177AEE7B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4994041-B380-D86C-2FAB-B592C6C87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7-6-2023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0CE7363-3AE4-1EC4-820A-6279A168B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9E6A83D-CFF4-8505-C34F-A271398CB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6582246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685601-B859-5C26-7E9B-8B3965306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C434A18-5342-77A2-BCCC-5FAC99C625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3ADE974-68D3-9847-DC5A-0DC9116427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A5C378F-EAE8-941B-1BA0-F166E3CC7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7-6-2023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0532A5F-B9D3-73F8-BD3B-DC70ACBD9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4A0337D-2539-DE64-5AF0-110A5DCF6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371360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8ADB16-F00D-8F1A-620B-80F4C577F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CF374BB-BD67-EA1E-C9FA-95F53EE718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E1303E8-8B28-383C-0BF8-90ABD8F1C2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0C9D35C-15D9-6DD7-B556-319AA912BC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CBA23BD-4F1A-C5F0-F1BC-9BDD82984B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EA90DC9B-3F9E-BAEC-616A-143306E8D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7-6-2023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29E62B31-797E-F09A-6804-23F213307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2D49D7B3-94EA-0591-3920-32EDF887D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934293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4CDB9A-D86A-5DDC-5B6B-B3AE8FDA3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1D919105-3DB9-ADF8-6739-C9D59770F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7-6-2023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2C2C9AD-9411-93FB-7FD4-CE419F015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8020BF0-2732-EB91-0F74-6E1189946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47037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409700" y="1556281"/>
            <a:ext cx="4610099" cy="4620682"/>
          </a:xfrm>
        </p:spPr>
        <p:txBody>
          <a:bodyPr rtlCol="0"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nl-NL"/>
              <a:t>Klik om de modelstijlen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556281"/>
            <a:ext cx="4609775" cy="4620682"/>
          </a:xfrm>
        </p:spPr>
        <p:txBody>
          <a:bodyPr rtlCol="0"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nl-NL"/>
              <a:t>Klik om de modelstijlen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3A14687-A35F-4D4A-84E0-457398F56BDC}" type="datetime1">
              <a:rPr lang="nl-NL" smtClean="0"/>
              <a:t>7-6-2023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2781687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9AB035C-2073-13FE-7FE6-9890DEB91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7-6-2023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11380E8-3DCC-C5F2-2D84-FDBD5D672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8169B80-14FA-ACCB-353A-CB8C14F0E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9155699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C2DBAA-98CC-284D-991A-6FC016298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54D17D4-25FE-CE05-FC0E-7E1706944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17428D0-9E0A-BF71-8595-36B326FB0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2528160-EB0A-6E05-2A53-D070B1BFE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7-6-2023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6A15C8F-DC2D-C3A4-286A-5C2A85A59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1AB702B-E5B5-EF41-5B7E-133584A27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402380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2F075A-87E4-9557-2A4D-3128D9C18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333ED135-D917-4EDE-B279-C9822B3985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3FD95E6-5A2E-6064-C228-2786F048F5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8CB6A18-E0FA-BEE6-EEDB-01AED7402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7-6-2023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1E65291-9BCE-53B8-07D9-74835CE4F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E169547-7C85-8E3C-369B-E79FA34E3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8181013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5500F1-F5B3-C209-42C8-692CB20D4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00DCFDC-6585-4371-4789-7D36241BC4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3522819-A794-BB67-A64A-76F879D47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7-6-2023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AF3DBCB-99D3-01D9-A80E-FCA91D95D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08B6CE6-BD95-B90A-5DEC-4FDA9ABC5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742020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4E0CECA2-66E4-F856-F9A3-EDB91A26C5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FDA983A-CDFC-D080-3DD5-EC28948BCB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957F691-2058-A485-746C-2FFE65782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7-6-2023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2BC16CC-1C70-9F6D-669C-55E850418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F41A0DC-A9E2-7F83-FC7E-8A965093D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1084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409699" y="1554480"/>
            <a:ext cx="4608576" cy="823912"/>
          </a:xfrm>
        </p:spPr>
        <p:txBody>
          <a:bodyPr rtlCol="0"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1409699" y="2434147"/>
            <a:ext cx="4608576" cy="3811271"/>
          </a:xfrm>
        </p:spPr>
        <p:txBody>
          <a:bodyPr rtlCol="0"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nl-NL"/>
              <a:t>Klik om de modelstijlen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554480"/>
            <a:ext cx="4610100" cy="823912"/>
          </a:xfrm>
        </p:spPr>
        <p:txBody>
          <a:bodyPr rtlCol="0"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434147"/>
            <a:ext cx="4610100" cy="3811271"/>
          </a:xfrm>
        </p:spPr>
        <p:txBody>
          <a:bodyPr rtlCol="0"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nl-NL"/>
              <a:t>Klik om de modelstijlen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88F5168-B8BF-4FE5-A4FD-95084AC0DE4D}" type="datetime1">
              <a:rPr lang="nl-NL" smtClean="0"/>
              <a:t>7-6-2023</a:t>
            </a:fld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282718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D3B726E-E037-45CB-BF1C-C591AA0F8162}" type="datetime1">
              <a:rPr lang="nl-NL" smtClean="0"/>
              <a:t>7-6-2023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2465877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4939E39-2087-4A34-B67F-18ABAE681D6E}" type="datetime1">
              <a:rPr lang="nl-NL" smtClean="0"/>
              <a:t>7-6-2023</a:t>
            </a:fld>
            <a:endParaRPr lang="nl-NL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110739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682434" y="919616"/>
            <a:ext cx="4155622" cy="2532888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409699" y="915923"/>
            <a:ext cx="5216979" cy="5065776"/>
          </a:xfrm>
        </p:spPr>
        <p:txBody>
          <a:bodyPr rtlCol="0"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nl-NL"/>
              <a:t>Klik om de modelstijlen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682434" y="3502152"/>
            <a:ext cx="4155622" cy="2479548"/>
          </a:xfrm>
        </p:spPr>
        <p:txBody>
          <a:bodyPr rtlCol="0"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/>
              <a:t>Klik om de modelstijlen te bewerken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F54BE70-D60B-469D-8D93-AA7E3342FE4C}" type="datetime1">
              <a:rPr lang="nl-NL" smtClean="0"/>
              <a:t>7-6-2023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3023549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682435" y="919616"/>
            <a:ext cx="4155622" cy="2532888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afbeelding 2" descr="Een lege tijdelijke aanduiding om een afbeelding toe te voegen. Klik op de tijdelijke aanduiding en selecteer de afbeelding die u wilt toevoegen"/>
          <p:cNvSpPr>
            <a:spLocks noGrp="1"/>
          </p:cNvSpPr>
          <p:nvPr>
            <p:ph type="pic" idx="1"/>
          </p:nvPr>
        </p:nvSpPr>
        <p:spPr>
          <a:xfrm>
            <a:off x="0" y="915923"/>
            <a:ext cx="6626677" cy="5065776"/>
          </a:xfrm>
        </p:spPr>
        <p:txBody>
          <a:bodyPr tIns="1371600"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2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682435" y="3502152"/>
            <a:ext cx="4155622" cy="2479547"/>
          </a:xfrm>
        </p:spPr>
        <p:txBody>
          <a:bodyPr rtlCol="0"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/>
              <a:t>Klik om de modelstijlen te bewerken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BBD213-F573-467B-9A6E-2858DC4EAB3F}" type="datetime1">
              <a:rPr lang="nl-NL" smtClean="0"/>
              <a:t>7-6-2023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21642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/>
          <p:cNvSpPr/>
          <p:nvPr userDrawn="1"/>
        </p:nvSpPr>
        <p:spPr>
          <a:xfrm>
            <a:off x="0" y="6629400"/>
            <a:ext cx="1499616" cy="228600"/>
          </a:xfrm>
          <a:prstGeom prst="rect">
            <a:avLst/>
          </a:prstGeom>
          <a:gradFill>
            <a:gsLst>
              <a:gs pos="0">
                <a:schemeClr val="accent1">
                  <a:lumMod val="15000"/>
                  <a:lumOff val="85000"/>
                </a:schemeClr>
              </a:gs>
              <a:gs pos="100000">
                <a:schemeClr val="accent1">
                  <a:lumMod val="15000"/>
                  <a:lumOff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11" name="Rechthoek 10"/>
          <p:cNvSpPr/>
          <p:nvPr/>
        </p:nvSpPr>
        <p:spPr>
          <a:xfrm>
            <a:off x="1609344" y="6629400"/>
            <a:ext cx="10582656" cy="228600"/>
          </a:xfrm>
          <a:prstGeom prst="rect">
            <a:avLst/>
          </a:prstGeom>
          <a:gradFill>
            <a:gsLst>
              <a:gs pos="0">
                <a:schemeClr val="accent1">
                  <a:lumMod val="35000"/>
                  <a:lumOff val="65000"/>
                </a:schemeClr>
              </a:gs>
              <a:gs pos="100000">
                <a:schemeClr val="accent1">
                  <a:lumMod val="35000"/>
                  <a:lumOff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410026" y="276087"/>
            <a:ext cx="9371949" cy="11835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nl-NL" dirty="0"/>
              <a:t>Klik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410027" y="1566001"/>
            <a:ext cx="9371948" cy="4620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0" y="6629400"/>
            <a:ext cx="43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fld id="{9CD8D479-8942-46E8-A226-A4E01F7A105C}" type="slidenum">
              <a:rPr lang="nl-NL" smtClean="0"/>
              <a:pPr rtl="0"/>
              <a:t>‹nr.›</a:t>
            </a:fld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3403" y="6629400"/>
            <a:ext cx="100066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fld id="{F8814D39-4657-482F-B4FE-D8FBE3B76190}" type="datetime1">
              <a:rPr lang="nl-NL" smtClean="0"/>
              <a:t>7-6-2023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1637716" y="6629400"/>
            <a:ext cx="914425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2866046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spcBef>
          <a:spcPct val="0"/>
        </a:spcBef>
        <a:buNone/>
        <a:defRPr sz="3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10312" indent="-210312" algn="l" defTabSz="91440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38912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76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05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338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3624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5910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19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048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0CD0EE12-5962-DDAB-90F2-1F1A33811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A98F845-6235-6514-653B-5E4556E156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4D07A8F-3A30-F751-20F9-2C11FE9040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2B4037-6EDF-4D1A-BC1B-57192864C79C}" type="datetimeFigureOut">
              <a:rPr lang="nl-NL" smtClean="0"/>
              <a:t>7-6-2023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A969AFE-B186-1765-1DF8-1B451E2BD7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323FAD3-2B15-AFCB-ABFF-76A6DE167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6869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0CD0EE12-5962-DDAB-90F2-1F1A33811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A98F845-6235-6514-653B-5E4556E156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4D07A8F-3A30-F751-20F9-2C11FE9040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2B4037-6EDF-4D1A-BC1B-57192864C79C}" type="datetimeFigureOut">
              <a:rPr lang="nl-NL" smtClean="0"/>
              <a:t>7-6-2023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A969AFE-B186-1765-1DF8-1B451E2BD7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323FAD3-2B15-AFCB-ABFF-76A6DE167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182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0CD0EE12-5962-DDAB-90F2-1F1A33811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A98F845-6235-6514-653B-5E4556E156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4D07A8F-3A30-F751-20F9-2C11FE9040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2B4037-6EDF-4D1A-BC1B-57192864C79C}" type="datetimeFigureOut">
              <a:rPr lang="nl-NL" smtClean="0"/>
              <a:t>7-6-2023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A969AFE-B186-1765-1DF8-1B451E2BD7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323FAD3-2B15-AFCB-ABFF-76A6DE167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4762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7" Type="http://schemas.openxmlformats.org/officeDocument/2006/relationships/image" Target="../media/image41.wmf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9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40.wmf"/><Relationship Id="rId4" Type="http://schemas.openxmlformats.org/officeDocument/2006/relationships/oleObject" Target="../embeddings/oleObject2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41.wmf"/><Relationship Id="rId4" Type="http://schemas.openxmlformats.org/officeDocument/2006/relationships/oleObject" Target="../embeddings/oleObject3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9.wmf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oleObject" Target="../embeddings/oleObject1.bin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4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51777" y="190831"/>
            <a:ext cx="4846320" cy="4770783"/>
          </a:xfrm>
        </p:spPr>
        <p:txBody>
          <a:bodyPr rtlCol="0">
            <a:normAutofit/>
          </a:bodyPr>
          <a:lstStyle/>
          <a:p>
            <a:pPr rtl="0"/>
            <a:r>
              <a:rPr lang="nl-NL" dirty="0"/>
              <a:t>De herwaardering van gildeleren</a:t>
            </a:r>
            <a:br>
              <a:rPr lang="nl-NL" dirty="0"/>
            </a:br>
            <a:br>
              <a:rPr lang="nl-NL" sz="4000" dirty="0"/>
            </a:br>
            <a:endParaRPr lang="nl-NL" dirty="0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751777" y="4961614"/>
            <a:ext cx="4846320" cy="868336"/>
          </a:xfrm>
        </p:spPr>
        <p:txBody>
          <a:bodyPr rtlCol="0">
            <a:normAutofit/>
          </a:bodyPr>
          <a:lstStyle/>
          <a:p>
            <a:pPr rtl="0"/>
            <a:endParaRPr lang="nl-NL" dirty="0"/>
          </a:p>
          <a:p>
            <a:pPr rtl="0"/>
            <a:r>
              <a:rPr lang="nl-NL" dirty="0"/>
              <a:t>Govert Geldof, Warffum, 9 juni 2023</a:t>
            </a:r>
          </a:p>
          <a:p>
            <a:pPr rtl="0"/>
            <a:r>
              <a:rPr lang="nl-NL" dirty="0"/>
              <a:t>Vakland / Gebiedscoöperatie Het Hogeland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D455078D-EA3B-4BDD-9D2D-B7808937EA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2950" y="2059388"/>
            <a:ext cx="2130949" cy="389216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15150C58-10A2-4AFC-B6B8-8D44DA6584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5461" y="2059388"/>
            <a:ext cx="3286539" cy="3892163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6C38BAE4-2A75-4FEF-98ED-97420F5B7B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059388"/>
            <a:ext cx="1526650" cy="3858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546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1CC9D662-4E7E-46D6-9297-9FAAB406D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D8D479-8942-46E8-A226-A4E01F7A105C}" type="slidenum">
              <a:rPr kumimoji="0" lang="nl-NL" sz="1100" b="0" i="0" u="none" strike="noStrike" kern="1200" cap="none" spc="0" normalizeH="0" baseline="0" noProof="0" smtClean="0">
                <a:ln>
                  <a:noFill/>
                </a:ln>
                <a:solidFill>
                  <a:srgbClr val="8BAA00">
                    <a:lumMod val="50000"/>
                  </a:srgb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nl-NL" sz="1100" b="0" i="0" u="none" strike="noStrike" kern="1200" cap="none" spc="0" normalizeH="0" baseline="0" noProof="0" dirty="0">
              <a:ln>
                <a:noFill/>
              </a:ln>
              <a:solidFill>
                <a:srgbClr val="8BAA00">
                  <a:lumMod val="50000"/>
                </a:srgbClr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28CBC70F-68B5-4302-9575-CFC440F67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939E39-2087-4A34-B67F-18ABAE681D6E}" type="datetime1">
              <a:rPr kumimoji="0" lang="nl-NL" sz="1100" b="0" i="0" u="none" strike="noStrike" kern="1200" cap="none" spc="0" normalizeH="0" baseline="0" noProof="0" smtClean="0">
                <a:ln>
                  <a:noFill/>
                </a:ln>
                <a:solidFill>
                  <a:srgbClr val="8BAA00">
                    <a:lumMod val="50000"/>
                  </a:srgb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7-6-2023</a:t>
            </a:fld>
            <a:endParaRPr kumimoji="0" lang="nl-NL" sz="1100" b="0" i="0" u="none" strike="noStrike" kern="1200" cap="none" spc="0" normalizeH="0" baseline="0" noProof="0" dirty="0">
              <a:ln>
                <a:noFill/>
              </a:ln>
              <a:solidFill>
                <a:srgbClr val="8BAA00">
                  <a:lumMod val="50000"/>
                </a:srgbClr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1898A94-9DBA-4CA4-A5E5-9BFBF6B21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>
                <a:ln>
                  <a:noFill/>
                </a:ln>
                <a:solidFill>
                  <a:srgbClr val="8BAA00">
                    <a:lumMod val="50000"/>
                  </a:srgb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Een voettekst toevoegen</a:t>
            </a:r>
            <a:endParaRPr kumimoji="0" lang="nl-NL" sz="1100" b="0" i="0" u="none" strike="noStrike" kern="1200" cap="none" spc="0" normalizeH="0" baseline="0" noProof="0" dirty="0">
              <a:ln>
                <a:noFill/>
              </a:ln>
              <a:solidFill>
                <a:srgbClr val="8BAA00">
                  <a:lumMod val="50000"/>
                </a:srgbClr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6924E095-ECD1-4F01-8F08-5EDFC20854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320BC419-D41F-46AF-BAA4-D0DEB18740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3639" y="3763133"/>
            <a:ext cx="3184741" cy="2866267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5317F607-37D2-A379-DBB3-34A64EF22272}"/>
              </a:ext>
            </a:extLst>
          </p:cNvPr>
          <p:cNvSpPr txBox="1"/>
          <p:nvPr/>
        </p:nvSpPr>
        <p:spPr>
          <a:xfrm>
            <a:off x="6209845" y="240632"/>
            <a:ext cx="497155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/>
              <a:t>We dragen ervaringskennis over door:</a:t>
            </a:r>
          </a:p>
          <a:p>
            <a:pPr marL="800100" lvl="1" indent="-342900">
              <a:buFont typeface="+mj-lt"/>
              <a:buAutoNum type="arabicPeriod"/>
            </a:pPr>
            <a:r>
              <a:rPr lang="nl-NL" sz="2400" dirty="0"/>
              <a:t>Te dóén</a:t>
            </a:r>
          </a:p>
          <a:p>
            <a:pPr marL="800100" lvl="1" indent="-342900">
              <a:buFont typeface="+mj-lt"/>
              <a:buAutoNum type="arabicPeriod"/>
            </a:pPr>
            <a:r>
              <a:rPr lang="nl-NL" sz="2400" dirty="0"/>
              <a:t>Verhalen te vertellen</a:t>
            </a:r>
          </a:p>
        </p:txBody>
      </p:sp>
    </p:spTree>
    <p:extLst>
      <p:ext uri="{BB962C8B-B14F-4D97-AF65-F5344CB8AC3E}">
        <p14:creationId xmlns:p14="http://schemas.microsoft.com/office/powerpoint/2010/main" val="1905613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111E-6 L 0.54636 -0.0037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18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F28F8992-8D8B-8BC2-C6CB-52F074F45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CD8D479-8942-46E8-A226-A4E01F7A105C}" type="slidenum">
              <a:rPr lang="nl-NL" smtClean="0"/>
              <a:t>11</a:t>
            </a:fld>
            <a:endParaRPr lang="nl-NL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77AC525-505C-356D-FDE5-A5B519133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4939E39-2087-4A34-B67F-18ABAE681D6E}" type="datetime1">
              <a:rPr lang="nl-NL" smtClean="0"/>
              <a:t>7-6-2023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09ADBC0-2BD8-4DD4-FCAB-065EA93E3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/>
              <a:t>Een voettekst toevoegen</a:t>
            </a:r>
            <a:endParaRPr lang="nl-NL" dirty="0"/>
          </a:p>
        </p:txBody>
      </p:sp>
      <p:pic>
        <p:nvPicPr>
          <p:cNvPr id="16386" name="Picture 2" descr="Zilversmeden aan het werk kennisbank Zilver.nl">
            <a:extLst>
              <a:ext uri="{FF2B5EF4-FFF2-40B4-BE49-F238E27FC236}">
                <a16:creationId xmlns:a16="http://schemas.microsoft.com/office/drawing/2014/main" id="{8768AA53-763F-5733-4454-F6C4797AAA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C10974D0-B8DE-D6E6-2F68-81521A4A52FC}"/>
              </a:ext>
            </a:extLst>
          </p:cNvPr>
          <p:cNvSpPr txBox="1"/>
          <p:nvPr/>
        </p:nvSpPr>
        <p:spPr>
          <a:xfrm>
            <a:off x="3898882" y="-173254"/>
            <a:ext cx="362952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b="1" dirty="0">
                <a:solidFill>
                  <a:srgbClr val="FF0000"/>
                </a:solidFill>
              </a:rPr>
              <a:t>Gilden</a:t>
            </a:r>
          </a:p>
        </p:txBody>
      </p:sp>
    </p:spTree>
    <p:extLst>
      <p:ext uri="{BB962C8B-B14F-4D97-AF65-F5344CB8AC3E}">
        <p14:creationId xmlns:p14="http://schemas.microsoft.com/office/powerpoint/2010/main" val="1498811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hthoek 43">
            <a:extLst>
              <a:ext uri="{FF2B5EF4-FFF2-40B4-BE49-F238E27FC236}">
                <a16:creationId xmlns:a16="http://schemas.microsoft.com/office/drawing/2014/main" id="{C0DEE90F-0D0D-65CC-EB08-0546D88C9697}"/>
              </a:ext>
            </a:extLst>
          </p:cNvPr>
          <p:cNvSpPr/>
          <p:nvPr/>
        </p:nvSpPr>
        <p:spPr>
          <a:xfrm>
            <a:off x="2348312" y="197574"/>
            <a:ext cx="4443046" cy="216877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BCA8B03B-0537-44E4-FC45-5B91A7565FED}"/>
              </a:ext>
            </a:extLst>
          </p:cNvPr>
          <p:cNvSpPr/>
          <p:nvPr/>
        </p:nvSpPr>
        <p:spPr>
          <a:xfrm>
            <a:off x="870655" y="4139185"/>
            <a:ext cx="4443046" cy="216877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846FEF26-6B38-0623-7F58-BD39F704B41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3064" y="4799897"/>
            <a:ext cx="615803" cy="847345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EFD445E9-ACA5-D45E-CFAB-492BB812444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4968" y="4299534"/>
            <a:ext cx="656051" cy="902726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46391C0B-1362-C2CD-C36C-D5DC2A85218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306" y="4320843"/>
            <a:ext cx="656051" cy="902726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A975E211-A265-98B8-9F69-16F6234BC99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2178" y="4673315"/>
            <a:ext cx="656051" cy="902726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A1590C18-AF85-84CA-0223-189D6EA88E3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8871" y="5124678"/>
            <a:ext cx="656051" cy="902726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1C3C8000-B49C-C801-F517-D50BDAD901E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82" y="126372"/>
            <a:ext cx="615803" cy="847345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353929CC-1D43-4D3C-2F79-D2D0E52C460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82" y="973717"/>
            <a:ext cx="656051" cy="902726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DB585B0B-1AF3-66D0-CA58-847587E2D7B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82" y="1873385"/>
            <a:ext cx="656051" cy="902726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79724EF1-3A55-53A4-40B0-9C95DCAD953B}"/>
              </a:ext>
            </a:extLst>
          </p:cNvPr>
          <p:cNvSpPr txBox="1"/>
          <p:nvPr/>
        </p:nvSpPr>
        <p:spPr>
          <a:xfrm>
            <a:off x="844485" y="368752"/>
            <a:ext cx="1125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= meester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98F733CA-3620-F5CE-F149-242CAC4B2923}"/>
              </a:ext>
            </a:extLst>
          </p:cNvPr>
          <p:cNvSpPr txBox="1"/>
          <p:nvPr/>
        </p:nvSpPr>
        <p:spPr>
          <a:xfrm>
            <a:off x="844485" y="1189447"/>
            <a:ext cx="1053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= leerling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C40ADA88-BF4D-AEE8-CA42-A76DCC66E97F}"/>
              </a:ext>
            </a:extLst>
          </p:cNvPr>
          <p:cNvSpPr txBox="1"/>
          <p:nvPr/>
        </p:nvSpPr>
        <p:spPr>
          <a:xfrm>
            <a:off x="844485" y="2015024"/>
            <a:ext cx="827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= gezel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17AF7BC1-03A0-8745-1A3C-2B2F7C8E1B7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5331" y="5105726"/>
            <a:ext cx="656051" cy="902726"/>
          </a:xfrm>
          <a:prstGeom prst="rect">
            <a:avLst/>
          </a:prstGeom>
        </p:spPr>
      </p:pic>
      <p:sp>
        <p:nvSpPr>
          <p:cNvPr id="23" name="Rechthoek 22">
            <a:extLst>
              <a:ext uri="{FF2B5EF4-FFF2-40B4-BE49-F238E27FC236}">
                <a16:creationId xmlns:a16="http://schemas.microsoft.com/office/drawing/2014/main" id="{F0C376C9-BE07-E02F-C2EF-3722069392EC}"/>
              </a:ext>
            </a:extLst>
          </p:cNvPr>
          <p:cNvSpPr/>
          <p:nvPr/>
        </p:nvSpPr>
        <p:spPr>
          <a:xfrm>
            <a:off x="6728014" y="4337211"/>
            <a:ext cx="4443046" cy="216877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F22E807B-25CB-B607-6514-65624DD0414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61759" y="4411081"/>
            <a:ext cx="615803" cy="847345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B5370BE2-71B8-6BCE-513C-C384A8B24BD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1935" y="4650637"/>
            <a:ext cx="656051" cy="902726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DCFB9090-CD45-EA0A-ADCE-29F140E9ABF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6537" y="5322704"/>
            <a:ext cx="656051" cy="902726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D12ED42D-0708-4495-99C8-0E236C7A50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3198" y="4914928"/>
            <a:ext cx="656051" cy="902726"/>
          </a:xfrm>
          <a:prstGeom prst="rect">
            <a:avLst/>
          </a:prstGeom>
        </p:spPr>
      </p:pic>
      <p:pic>
        <p:nvPicPr>
          <p:cNvPr id="28" name="Afbeelding 27">
            <a:extLst>
              <a:ext uri="{FF2B5EF4-FFF2-40B4-BE49-F238E27FC236}">
                <a16:creationId xmlns:a16="http://schemas.microsoft.com/office/drawing/2014/main" id="{99A329B1-B03F-2926-686C-DA81A8B5D9A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5085" y="5603255"/>
            <a:ext cx="656051" cy="902726"/>
          </a:xfrm>
          <a:prstGeom prst="rect">
            <a:avLst/>
          </a:prstGeom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id="{F3270263-90FF-A840-FE52-99B92CA33A4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6039" y="5472128"/>
            <a:ext cx="656051" cy="902726"/>
          </a:xfrm>
          <a:prstGeom prst="rect">
            <a:avLst/>
          </a:prstGeom>
        </p:spPr>
      </p:pic>
      <p:sp>
        <p:nvSpPr>
          <p:cNvPr id="30" name="Rechthoek 29">
            <a:extLst>
              <a:ext uri="{FF2B5EF4-FFF2-40B4-BE49-F238E27FC236}">
                <a16:creationId xmlns:a16="http://schemas.microsoft.com/office/drawing/2014/main" id="{55BD1260-2176-CDD6-5B90-C6CE31E890CA}"/>
              </a:ext>
            </a:extLst>
          </p:cNvPr>
          <p:cNvSpPr/>
          <p:nvPr/>
        </p:nvSpPr>
        <p:spPr>
          <a:xfrm>
            <a:off x="7467458" y="353644"/>
            <a:ext cx="4443046" cy="216877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1" name="Afbeelding 30">
            <a:extLst>
              <a:ext uri="{FF2B5EF4-FFF2-40B4-BE49-F238E27FC236}">
                <a16:creationId xmlns:a16="http://schemas.microsoft.com/office/drawing/2014/main" id="{AED5FC97-3FA0-35D6-2F05-A8D52793ACB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7076" y="614700"/>
            <a:ext cx="615803" cy="847345"/>
          </a:xfrm>
          <a:prstGeom prst="rect">
            <a:avLst/>
          </a:prstGeom>
        </p:spPr>
      </p:pic>
      <p:pic>
        <p:nvPicPr>
          <p:cNvPr id="32" name="Afbeelding 31">
            <a:extLst>
              <a:ext uri="{FF2B5EF4-FFF2-40B4-BE49-F238E27FC236}">
                <a16:creationId xmlns:a16="http://schemas.microsoft.com/office/drawing/2014/main" id="{92165BF6-A4D7-3941-DA33-1C6EF967646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4747" y="417459"/>
            <a:ext cx="656051" cy="902726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0B9EF302-3F3B-9066-66EE-B9162CAB56F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4109" y="535302"/>
            <a:ext cx="656051" cy="902726"/>
          </a:xfrm>
          <a:prstGeom prst="rect">
            <a:avLst/>
          </a:prstGeom>
        </p:spPr>
      </p:pic>
      <p:pic>
        <p:nvPicPr>
          <p:cNvPr id="34" name="Afbeelding 33">
            <a:extLst>
              <a:ext uri="{FF2B5EF4-FFF2-40B4-BE49-F238E27FC236}">
                <a16:creationId xmlns:a16="http://schemas.microsoft.com/office/drawing/2014/main" id="{44A8E5F4-6092-12C6-D79D-92E5D29AA68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6843" y="1560767"/>
            <a:ext cx="656051" cy="902726"/>
          </a:xfrm>
          <a:prstGeom prst="rect">
            <a:avLst/>
          </a:prstGeom>
        </p:spPr>
      </p:pic>
      <p:pic>
        <p:nvPicPr>
          <p:cNvPr id="35" name="Afbeelding 34">
            <a:extLst>
              <a:ext uri="{FF2B5EF4-FFF2-40B4-BE49-F238E27FC236}">
                <a16:creationId xmlns:a16="http://schemas.microsoft.com/office/drawing/2014/main" id="{CB0CCE59-1566-D5A7-2F3E-DF8A2FB5DA7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05674" y="1339137"/>
            <a:ext cx="656051" cy="902726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id="{68ACB75A-F23F-9832-C3E6-857E8D2B8B9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2134" y="1320185"/>
            <a:ext cx="656051" cy="902726"/>
          </a:xfrm>
          <a:prstGeom prst="rect">
            <a:avLst/>
          </a:prstGeom>
        </p:spPr>
      </p:pic>
      <p:sp>
        <p:nvSpPr>
          <p:cNvPr id="37" name="Tekstvak 36">
            <a:extLst>
              <a:ext uri="{FF2B5EF4-FFF2-40B4-BE49-F238E27FC236}">
                <a16:creationId xmlns:a16="http://schemas.microsoft.com/office/drawing/2014/main" id="{98761415-6FF7-AD2F-28DB-1DAF1CFFBD7B}"/>
              </a:ext>
            </a:extLst>
          </p:cNvPr>
          <p:cNvSpPr txBox="1"/>
          <p:nvPr/>
        </p:nvSpPr>
        <p:spPr>
          <a:xfrm>
            <a:off x="870655" y="3673968"/>
            <a:ext cx="1241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Werkplaats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40FA9CC9-92E3-BC8F-3B95-814FEDCFCD1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369" y="5102000"/>
            <a:ext cx="656051" cy="902726"/>
          </a:xfrm>
          <a:prstGeom prst="rect">
            <a:avLst/>
          </a:prstGeom>
        </p:spPr>
      </p:pic>
      <p:sp>
        <p:nvSpPr>
          <p:cNvPr id="38" name="Rechthoek 37">
            <a:extLst>
              <a:ext uri="{FF2B5EF4-FFF2-40B4-BE49-F238E27FC236}">
                <a16:creationId xmlns:a16="http://schemas.microsoft.com/office/drawing/2014/main" id="{5F2591CC-CBFC-9186-9829-BC4793C5AE39}"/>
              </a:ext>
            </a:extLst>
          </p:cNvPr>
          <p:cNvSpPr/>
          <p:nvPr/>
        </p:nvSpPr>
        <p:spPr>
          <a:xfrm>
            <a:off x="3097341" y="2967716"/>
            <a:ext cx="2216360" cy="117462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39" name="Afbeelding 38">
            <a:extLst>
              <a:ext uri="{FF2B5EF4-FFF2-40B4-BE49-F238E27FC236}">
                <a16:creationId xmlns:a16="http://schemas.microsoft.com/office/drawing/2014/main" id="{EA7F1E33-2ED4-7FCE-7F2F-06702C9A221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1750" y="2751140"/>
            <a:ext cx="656051" cy="902726"/>
          </a:xfrm>
          <a:prstGeom prst="rect">
            <a:avLst/>
          </a:prstGeom>
        </p:spPr>
      </p:pic>
      <p:pic>
        <p:nvPicPr>
          <p:cNvPr id="40" name="Afbeelding 39">
            <a:extLst>
              <a:ext uri="{FF2B5EF4-FFF2-40B4-BE49-F238E27FC236}">
                <a16:creationId xmlns:a16="http://schemas.microsoft.com/office/drawing/2014/main" id="{546AF6DE-4346-0CF6-AB8C-BEB570EBC3C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6245" y="3164402"/>
            <a:ext cx="656051" cy="902726"/>
          </a:xfrm>
          <a:prstGeom prst="rect">
            <a:avLst/>
          </a:prstGeom>
        </p:spPr>
      </p:pic>
      <p:pic>
        <p:nvPicPr>
          <p:cNvPr id="41" name="Afbeelding 40">
            <a:extLst>
              <a:ext uri="{FF2B5EF4-FFF2-40B4-BE49-F238E27FC236}">
                <a16:creationId xmlns:a16="http://schemas.microsoft.com/office/drawing/2014/main" id="{2757938E-C7BF-A1EA-5B89-E8309CF92EB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9470" y="2470380"/>
            <a:ext cx="656051" cy="902726"/>
          </a:xfrm>
          <a:prstGeom prst="rect">
            <a:avLst/>
          </a:prstGeom>
        </p:spPr>
      </p:pic>
      <p:pic>
        <p:nvPicPr>
          <p:cNvPr id="42" name="Afbeelding 41">
            <a:extLst>
              <a:ext uri="{FF2B5EF4-FFF2-40B4-BE49-F238E27FC236}">
                <a16:creationId xmlns:a16="http://schemas.microsoft.com/office/drawing/2014/main" id="{78A0D031-1DC1-74D4-5D69-76AB9863820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21444" y="3140574"/>
            <a:ext cx="656051" cy="902726"/>
          </a:xfrm>
          <a:prstGeom prst="rect">
            <a:avLst/>
          </a:prstGeom>
        </p:spPr>
      </p:pic>
      <p:pic>
        <p:nvPicPr>
          <p:cNvPr id="45" name="Afbeelding 44">
            <a:extLst>
              <a:ext uri="{FF2B5EF4-FFF2-40B4-BE49-F238E27FC236}">
                <a16:creationId xmlns:a16="http://schemas.microsoft.com/office/drawing/2014/main" id="{55780A56-5845-99EE-60B7-E8F58EE3461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1934" y="779704"/>
            <a:ext cx="615803" cy="847345"/>
          </a:xfrm>
          <a:prstGeom prst="rect">
            <a:avLst/>
          </a:prstGeom>
        </p:spPr>
      </p:pic>
      <p:pic>
        <p:nvPicPr>
          <p:cNvPr id="46" name="Afbeelding 45">
            <a:extLst>
              <a:ext uri="{FF2B5EF4-FFF2-40B4-BE49-F238E27FC236}">
                <a16:creationId xmlns:a16="http://schemas.microsoft.com/office/drawing/2014/main" id="{142F145B-F7B0-BB98-EEA3-4780CC87180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5219" y="353644"/>
            <a:ext cx="656051" cy="902726"/>
          </a:xfrm>
          <a:prstGeom prst="rect">
            <a:avLst/>
          </a:prstGeom>
        </p:spPr>
      </p:pic>
      <p:pic>
        <p:nvPicPr>
          <p:cNvPr id="47" name="Afbeelding 46">
            <a:extLst>
              <a:ext uri="{FF2B5EF4-FFF2-40B4-BE49-F238E27FC236}">
                <a16:creationId xmlns:a16="http://schemas.microsoft.com/office/drawing/2014/main" id="{36FE4343-9C1B-DF1A-B622-CAA523B2C4F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3309" y="1300589"/>
            <a:ext cx="656051" cy="902726"/>
          </a:xfrm>
          <a:prstGeom prst="rect">
            <a:avLst/>
          </a:prstGeom>
        </p:spPr>
      </p:pic>
      <p:pic>
        <p:nvPicPr>
          <p:cNvPr id="48" name="Afbeelding 47">
            <a:extLst>
              <a:ext uri="{FF2B5EF4-FFF2-40B4-BE49-F238E27FC236}">
                <a16:creationId xmlns:a16="http://schemas.microsoft.com/office/drawing/2014/main" id="{9B5B5E79-490C-657A-2EFF-9358C810B2D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6804" y="257491"/>
            <a:ext cx="656051" cy="902726"/>
          </a:xfrm>
          <a:prstGeom prst="rect">
            <a:avLst/>
          </a:prstGeom>
        </p:spPr>
      </p:pic>
      <p:pic>
        <p:nvPicPr>
          <p:cNvPr id="49" name="Afbeelding 48">
            <a:extLst>
              <a:ext uri="{FF2B5EF4-FFF2-40B4-BE49-F238E27FC236}">
                <a16:creationId xmlns:a16="http://schemas.microsoft.com/office/drawing/2014/main" id="{9749184F-9299-9E06-0291-DF56CC2507A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5638" y="1232274"/>
            <a:ext cx="656051" cy="902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722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1.11111E-6 L 0.07253 -0.09838 L 0.07253 -0.29769 L 0.00703 -0.52222 L 0.29102 -0.63148 L 0.46641 -0.68195 C 0.47006 -0.67894 0.4737 -0.67546 0.47735 -0.67222 C 0.47526 -0.66528 0.47331 -0.65833 0.47123 -0.65139 C 0.46953 -0.64514 0.46797 -0.63912 0.46641 -0.6331 C 0.46823 -0.625 0.47006 -0.61713 0.47201 -0.60903 L 0.47513 -0.58542 L 0.57995 -0.28519 L 0.69362 -0.11667 C 0.69388 -0.11158 0.69427 -0.10648 0.69453 -0.10139 C 0.69532 -0.09514 0.6961 -0.08912 0.69701 -0.0831 " pathEditMode="relative" rAng="0" ptsTypes="AAAAAAAAAAAAAAA">
                                      <p:cBhvr>
                                        <p:cTn id="59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844" y="-34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4.07407E-6 L 0.05768 -0.25255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8" y="-12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500"/>
                            </p:stCondLst>
                            <p:childTnLst>
                              <p:par>
                                <p:cTn id="8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000"/>
                            </p:stCondLst>
                            <p:childTnLst>
                              <p:par>
                                <p:cTn id="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5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4000"/>
                            </p:stCondLst>
                            <p:childTnLst>
                              <p:par>
                                <p:cTn id="10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450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23" grpId="0" animBg="1"/>
      <p:bldP spid="30" grpId="0" animBg="1"/>
      <p:bldP spid="3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DCFF51-C829-94C8-93E1-CB5DF9DB4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1973"/>
            <a:ext cx="3941064" cy="1325563"/>
          </a:xfrm>
        </p:spPr>
        <p:txBody>
          <a:bodyPr/>
          <a:lstStyle/>
          <a:p>
            <a:r>
              <a:rPr lang="nl-NL" b="1" dirty="0"/>
              <a:t>Vakmensen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FE236A65-4798-2AFB-8A92-A3249EF2AAF0}"/>
              </a:ext>
            </a:extLst>
          </p:cNvPr>
          <p:cNvSpPr txBox="1"/>
          <p:nvPr/>
        </p:nvSpPr>
        <p:spPr>
          <a:xfrm>
            <a:off x="838200" y="1303048"/>
            <a:ext cx="609600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/>
              <a:t>Ambachtslieden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/>
              <a:t>Beheerders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/>
              <a:t>Ontwerpers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/>
              <a:t>Strategen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/>
              <a:t>Modelleurs/programmeurs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/>
              <a:t>Boeren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/>
              <a:t>Bestuurders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/>
              <a:t>Wetenschappers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/>
              <a:t>Artsen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/>
              <a:t>Verplegend personeel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/>
              <a:t>Leraren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/>
              <a:t>Journalisten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/>
              <a:t>Ondernemers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/>
              <a:t>Etc.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E863CBB9-C8CD-AE2D-6C30-B05760B32AC7}"/>
              </a:ext>
            </a:extLst>
          </p:cNvPr>
          <p:cNvSpPr/>
          <p:nvPr/>
        </p:nvSpPr>
        <p:spPr>
          <a:xfrm>
            <a:off x="5797898" y="994699"/>
            <a:ext cx="4933740" cy="226087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Vakmanschap = een niet-aflatende, basale menselijke impuls, de wens een werk goed te doen omwille van dat werk zelf (Richard Sennett)</a:t>
            </a: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A2FC4B7D-D776-E14B-8E70-497FDF51C62F}"/>
              </a:ext>
            </a:extLst>
          </p:cNvPr>
          <p:cNvSpPr/>
          <p:nvPr/>
        </p:nvSpPr>
        <p:spPr>
          <a:xfrm>
            <a:off x="5783245" y="3850106"/>
            <a:ext cx="4933740" cy="226087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Normen, regels, protocollen en procedures</a:t>
            </a:r>
          </a:p>
        </p:txBody>
      </p:sp>
      <p:sp>
        <p:nvSpPr>
          <p:cNvPr id="11" name="Pijl: omlaag 10">
            <a:extLst>
              <a:ext uri="{FF2B5EF4-FFF2-40B4-BE49-F238E27FC236}">
                <a16:creationId xmlns:a16="http://schemas.microsoft.com/office/drawing/2014/main" id="{250DFCC9-CF72-7716-5C6E-1D7C7F9AF1DB}"/>
              </a:ext>
            </a:extLst>
          </p:cNvPr>
          <p:cNvSpPr/>
          <p:nvPr/>
        </p:nvSpPr>
        <p:spPr>
          <a:xfrm>
            <a:off x="7586504" y="3398437"/>
            <a:ext cx="1356528" cy="33913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E90F67BD-EA5D-1A04-A9E4-48C5BFEFC531}"/>
              </a:ext>
            </a:extLst>
          </p:cNvPr>
          <p:cNvSpPr/>
          <p:nvPr/>
        </p:nvSpPr>
        <p:spPr>
          <a:xfrm>
            <a:off x="5797898" y="992261"/>
            <a:ext cx="4933740" cy="2260879"/>
          </a:xfrm>
          <a:prstGeom prst="rect">
            <a:avLst/>
          </a:prstGeom>
          <a:solidFill>
            <a:srgbClr val="00B05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 dirty="0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22613325-9434-B572-80D6-4E64F802DCA4}"/>
              </a:ext>
            </a:extLst>
          </p:cNvPr>
          <p:cNvSpPr/>
          <p:nvPr/>
        </p:nvSpPr>
        <p:spPr>
          <a:xfrm>
            <a:off x="5797898" y="3850105"/>
            <a:ext cx="4933740" cy="226087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4000" dirty="0"/>
              <a:t>Normen, regels, protocollen en procedures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10EFAA8-6B42-4C8C-CC7E-9E566217E3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8732" y="4382575"/>
            <a:ext cx="4236729" cy="2410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164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3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E81916A-5F27-F268-4884-91219DC218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669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CD8D479-8942-46E8-A226-A4E01F7A105C}" type="slidenum">
              <a:rPr lang="nl-NL" smtClean="0"/>
              <a:t>15</a:t>
            </a:fld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4939E39-2087-4A34-B67F-18ABAE681D6E}" type="datetime1">
              <a:rPr lang="nl-NL" smtClean="0"/>
              <a:t>7-6-2023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/>
              <a:t>Een voettekst toevoegen</a:t>
            </a:r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PIJL-RECHTS 6"/>
          <p:cNvSpPr/>
          <p:nvPr/>
        </p:nvSpPr>
        <p:spPr>
          <a:xfrm>
            <a:off x="3820421" y="2943513"/>
            <a:ext cx="2302213" cy="7246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Friesland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15073F16-C500-4C01-B83F-6F0C178E3566}"/>
              </a:ext>
            </a:extLst>
          </p:cNvPr>
          <p:cNvSpPr txBox="1"/>
          <p:nvPr/>
        </p:nvSpPr>
        <p:spPr>
          <a:xfrm>
            <a:off x="9978756" y="6321623"/>
            <a:ext cx="15686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>
                <a:solidFill>
                  <a:schemeClr val="bg1"/>
                </a:solidFill>
              </a:rPr>
              <a:t>Bron: Google Earth</a:t>
            </a:r>
          </a:p>
        </p:txBody>
      </p:sp>
    </p:spTree>
    <p:extLst>
      <p:ext uri="{BB962C8B-B14F-4D97-AF65-F5344CB8AC3E}">
        <p14:creationId xmlns:p14="http://schemas.microsoft.com/office/powerpoint/2010/main" val="1991198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7E1AA2FE-8167-4CE7-AA3B-76742A14047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C6C01D3B-B892-4747-999B-5EAEBE02EAC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314" y="1622947"/>
            <a:ext cx="4100792" cy="4160170"/>
          </a:xfrm>
          <a:prstGeom prst="rect">
            <a:avLst/>
          </a:prstGeom>
        </p:spPr>
      </p:pic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6192BA16-8144-46FD-80C1-5661652F79A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21283" y="488964"/>
          <a:ext cx="4532312" cy="6275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rawing" r:id="rId4" imgW="4210200" imgH="5829480" progId="Presentations.Drawing.17">
                  <p:embed/>
                </p:oleObj>
              </mc:Choice>
              <mc:Fallback>
                <p:oleObj name="Drawing" r:id="rId4" imgW="4210200" imgH="5829480" progId="Presentations.Drawing.17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6192BA16-8144-46FD-80C1-5661652F79A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821283" y="488964"/>
                        <a:ext cx="4532312" cy="62753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hthoek 10">
            <a:extLst>
              <a:ext uri="{FF2B5EF4-FFF2-40B4-BE49-F238E27FC236}">
                <a16:creationId xmlns:a16="http://schemas.microsoft.com/office/drawing/2014/main" id="{9242DD52-1A5E-4A74-93FF-7A891286F8B1}"/>
              </a:ext>
            </a:extLst>
          </p:cNvPr>
          <p:cNvSpPr/>
          <p:nvPr/>
        </p:nvSpPr>
        <p:spPr>
          <a:xfrm>
            <a:off x="4309464" y="1710459"/>
            <a:ext cx="3761101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Internationale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Energiebedrijven</a:t>
            </a:r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074391C8-B6E6-4884-A4AE-B00F11178816}"/>
              </a:ext>
            </a:extLst>
          </p:cNvPr>
          <p:cNvSpPr/>
          <p:nvPr/>
        </p:nvSpPr>
        <p:spPr>
          <a:xfrm>
            <a:off x="4324185" y="4068238"/>
            <a:ext cx="291318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Mienskip</a:t>
            </a:r>
          </a:p>
        </p:txBody>
      </p:sp>
      <p:graphicFrame>
        <p:nvGraphicFramePr>
          <p:cNvPr id="21" name="Object 20">
            <a:extLst>
              <a:ext uri="{FF2B5EF4-FFF2-40B4-BE49-F238E27FC236}">
                <a16:creationId xmlns:a16="http://schemas.microsoft.com/office/drawing/2014/main" id="{434984AD-F9D8-471B-98CD-D68385E7787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856497" y="3728252"/>
          <a:ext cx="1846796" cy="22696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rawing" r:id="rId6" imgW="3286080" imgH="4038480" progId="Presentations.Drawing.17">
                  <p:embed/>
                </p:oleObj>
              </mc:Choice>
              <mc:Fallback>
                <p:oleObj name="Drawing" r:id="rId6" imgW="3286080" imgH="4038480" progId="Presentations.Drawing.17">
                  <p:embed/>
                  <p:pic>
                    <p:nvPicPr>
                      <p:cNvPr id="21" name="Object 20">
                        <a:extLst>
                          <a:ext uri="{FF2B5EF4-FFF2-40B4-BE49-F238E27FC236}">
                            <a16:creationId xmlns:a16="http://schemas.microsoft.com/office/drawing/2014/main" id="{434984AD-F9D8-471B-98CD-D68385E778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856497" y="3728252"/>
                        <a:ext cx="1846796" cy="22696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kstvak 1">
            <a:extLst>
              <a:ext uri="{FF2B5EF4-FFF2-40B4-BE49-F238E27FC236}">
                <a16:creationId xmlns:a16="http://schemas.microsoft.com/office/drawing/2014/main" id="{670AB086-2F9D-8AFE-294E-536561240DA8}"/>
              </a:ext>
            </a:extLst>
          </p:cNvPr>
          <p:cNvSpPr txBox="1"/>
          <p:nvPr/>
        </p:nvSpPr>
        <p:spPr>
          <a:xfrm>
            <a:off x="2263733" y="5812068"/>
            <a:ext cx="10546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FREON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04BC1291-E9C6-6205-BC10-4DC7CF2465A5}"/>
              </a:ext>
            </a:extLst>
          </p:cNvPr>
          <p:cNvSpPr txBox="1"/>
          <p:nvPr/>
        </p:nvSpPr>
        <p:spPr>
          <a:xfrm>
            <a:off x="105343" y="442142"/>
            <a:ext cx="16599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Energietransitie</a:t>
            </a:r>
          </a:p>
        </p:txBody>
      </p:sp>
    </p:spTree>
    <p:extLst>
      <p:ext uri="{BB962C8B-B14F-4D97-AF65-F5344CB8AC3E}">
        <p14:creationId xmlns:p14="http://schemas.microsoft.com/office/powerpoint/2010/main" val="1087884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00BF79E0-6E87-4D23-826D-F7DEA89789E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FFD2DD97-3C88-4F39-A74B-79E065DFB3C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0454" y="2099989"/>
            <a:ext cx="3279655" cy="3081534"/>
          </a:xfrm>
          <a:prstGeom prst="rect">
            <a:avLst/>
          </a:prstGeom>
        </p:spPr>
      </p:pic>
      <p:sp>
        <p:nvSpPr>
          <p:cNvPr id="9" name="Pijl: omlaag 8">
            <a:extLst>
              <a:ext uri="{FF2B5EF4-FFF2-40B4-BE49-F238E27FC236}">
                <a16:creationId xmlns:a16="http://schemas.microsoft.com/office/drawing/2014/main" id="{12ECD636-D000-470C-8CDC-3FE06E8EDD30}"/>
              </a:ext>
            </a:extLst>
          </p:cNvPr>
          <p:cNvSpPr/>
          <p:nvPr/>
        </p:nvSpPr>
        <p:spPr>
          <a:xfrm>
            <a:off x="7270281" y="5351646"/>
            <a:ext cx="1020278" cy="1506354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Pijl: omlaag 9">
            <a:extLst>
              <a:ext uri="{FF2B5EF4-FFF2-40B4-BE49-F238E27FC236}">
                <a16:creationId xmlns:a16="http://schemas.microsoft.com/office/drawing/2014/main" id="{515B4785-380C-467E-934C-A0800ECB7531}"/>
              </a:ext>
            </a:extLst>
          </p:cNvPr>
          <p:cNvSpPr/>
          <p:nvPr/>
        </p:nvSpPr>
        <p:spPr>
          <a:xfrm rot="5400000">
            <a:off x="3521243" y="3101741"/>
            <a:ext cx="1020278" cy="1506354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Pijl: omlaag 10">
            <a:extLst>
              <a:ext uri="{FF2B5EF4-FFF2-40B4-BE49-F238E27FC236}">
                <a16:creationId xmlns:a16="http://schemas.microsoft.com/office/drawing/2014/main" id="{470A2539-4CBB-498C-A3A2-E80F3F77F66E}"/>
              </a:ext>
            </a:extLst>
          </p:cNvPr>
          <p:cNvSpPr/>
          <p:nvPr/>
        </p:nvSpPr>
        <p:spPr>
          <a:xfrm rot="10800000">
            <a:off x="7028208" y="0"/>
            <a:ext cx="1020278" cy="1506354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Pijl: omlaag 11">
            <a:extLst>
              <a:ext uri="{FF2B5EF4-FFF2-40B4-BE49-F238E27FC236}">
                <a16:creationId xmlns:a16="http://schemas.microsoft.com/office/drawing/2014/main" id="{E23D0FD1-D525-4C92-875A-0F67A34B66EF}"/>
              </a:ext>
            </a:extLst>
          </p:cNvPr>
          <p:cNvSpPr/>
          <p:nvPr/>
        </p:nvSpPr>
        <p:spPr>
          <a:xfrm rot="16200000">
            <a:off x="9999042" y="2675823"/>
            <a:ext cx="1020278" cy="1506354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F09A8F73-B51C-4249-B534-FB50BF3DE5D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19916" y="2505913"/>
          <a:ext cx="1846796" cy="22696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rawing" r:id="rId4" imgW="3286080" imgH="4038480" progId="Presentations.Drawing.17">
                  <p:embed/>
                </p:oleObj>
              </mc:Choice>
              <mc:Fallback>
                <p:oleObj name="Drawing" r:id="rId4" imgW="3286080" imgH="4038480" progId="Presentations.Drawing.17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F09A8F73-B51C-4249-B534-FB50BF3DE5D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19916" y="2505913"/>
                        <a:ext cx="1846796" cy="22696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Pijl: links 1">
            <a:extLst>
              <a:ext uri="{FF2B5EF4-FFF2-40B4-BE49-F238E27FC236}">
                <a16:creationId xmlns:a16="http://schemas.microsoft.com/office/drawing/2014/main" id="{BDC43420-9809-BC77-319A-4C64E4ABF7A0}"/>
              </a:ext>
            </a:extLst>
          </p:cNvPr>
          <p:cNvSpPr/>
          <p:nvPr/>
        </p:nvSpPr>
        <p:spPr>
          <a:xfrm>
            <a:off x="3064747" y="3301001"/>
            <a:ext cx="2341266" cy="1064056"/>
          </a:xfrm>
          <a:prstGeom prst="leftArrow">
            <a:avLst/>
          </a:prstGeom>
          <a:solidFill>
            <a:srgbClr val="FFFF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€ 1,2 miljard / jaar</a:t>
            </a:r>
          </a:p>
        </p:txBody>
      </p:sp>
    </p:spTree>
    <p:extLst>
      <p:ext uri="{BB962C8B-B14F-4D97-AF65-F5344CB8AC3E}">
        <p14:creationId xmlns:p14="http://schemas.microsoft.com/office/powerpoint/2010/main" val="2748577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00BF79E0-6E87-4D23-826D-F7DEA89789E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FFD2DD97-3C88-4F39-A74B-79E065DFB3C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0454" y="2099989"/>
            <a:ext cx="3279655" cy="3081534"/>
          </a:xfrm>
          <a:prstGeom prst="rect">
            <a:avLst/>
          </a:prstGeom>
        </p:spPr>
      </p:pic>
      <p:sp>
        <p:nvSpPr>
          <p:cNvPr id="2" name="Pijl: U-vormig 1">
            <a:extLst>
              <a:ext uri="{FF2B5EF4-FFF2-40B4-BE49-F238E27FC236}">
                <a16:creationId xmlns:a16="http://schemas.microsoft.com/office/drawing/2014/main" id="{A6810230-46D8-4E61-BE69-FB7E84304F4B}"/>
              </a:ext>
            </a:extLst>
          </p:cNvPr>
          <p:cNvSpPr/>
          <p:nvPr/>
        </p:nvSpPr>
        <p:spPr>
          <a:xfrm>
            <a:off x="6096000" y="1078030"/>
            <a:ext cx="2695074" cy="1493597"/>
          </a:xfrm>
          <a:prstGeom prst="utur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Pijl: U-vormig 12">
            <a:extLst>
              <a:ext uri="{FF2B5EF4-FFF2-40B4-BE49-F238E27FC236}">
                <a16:creationId xmlns:a16="http://schemas.microsoft.com/office/drawing/2014/main" id="{31730237-37BD-42F7-A958-95A247642A19}"/>
              </a:ext>
            </a:extLst>
          </p:cNvPr>
          <p:cNvSpPr/>
          <p:nvPr/>
        </p:nvSpPr>
        <p:spPr>
          <a:xfrm rot="5400000">
            <a:off x="7909082" y="3087188"/>
            <a:ext cx="2695074" cy="1493597"/>
          </a:xfrm>
          <a:prstGeom prst="utur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Pijl: U-vormig 13">
            <a:extLst>
              <a:ext uri="{FF2B5EF4-FFF2-40B4-BE49-F238E27FC236}">
                <a16:creationId xmlns:a16="http://schemas.microsoft.com/office/drawing/2014/main" id="{CB595F54-3109-49F8-8DDD-A60D74993A1B}"/>
              </a:ext>
            </a:extLst>
          </p:cNvPr>
          <p:cNvSpPr/>
          <p:nvPr/>
        </p:nvSpPr>
        <p:spPr>
          <a:xfrm rot="16200000">
            <a:off x="3882630" y="2893957"/>
            <a:ext cx="2695074" cy="1493597"/>
          </a:xfrm>
          <a:prstGeom prst="utur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Pijl: U-vormig 14">
            <a:extLst>
              <a:ext uri="{FF2B5EF4-FFF2-40B4-BE49-F238E27FC236}">
                <a16:creationId xmlns:a16="http://schemas.microsoft.com/office/drawing/2014/main" id="{2D20EEB2-F85C-43BF-839D-AE1630253EFE}"/>
              </a:ext>
            </a:extLst>
          </p:cNvPr>
          <p:cNvSpPr/>
          <p:nvPr/>
        </p:nvSpPr>
        <p:spPr>
          <a:xfrm rot="10800000">
            <a:off x="6161258" y="4988293"/>
            <a:ext cx="2695074" cy="1493597"/>
          </a:xfrm>
          <a:prstGeom prst="utur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B64F1AEC-1100-4F0E-9478-83F23930CE5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8545" y="2160079"/>
            <a:ext cx="6028270" cy="4965787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9179E621-771A-0039-2107-91747077D4A6}"/>
              </a:ext>
            </a:extLst>
          </p:cNvPr>
          <p:cNvSpPr txBox="1"/>
          <p:nvPr/>
        </p:nvSpPr>
        <p:spPr>
          <a:xfrm>
            <a:off x="2648463" y="6396335"/>
            <a:ext cx="10546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FREON</a:t>
            </a:r>
          </a:p>
        </p:txBody>
      </p:sp>
    </p:spTree>
    <p:extLst>
      <p:ext uri="{BB962C8B-B14F-4D97-AF65-F5344CB8AC3E}">
        <p14:creationId xmlns:p14="http://schemas.microsoft.com/office/powerpoint/2010/main" val="2157153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C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ep 8">
            <a:extLst>
              <a:ext uri="{FF2B5EF4-FFF2-40B4-BE49-F238E27FC236}">
                <a16:creationId xmlns:a16="http://schemas.microsoft.com/office/drawing/2014/main" id="{D86CCAD7-B68B-0459-F461-71E10A2DC241}"/>
              </a:ext>
            </a:extLst>
          </p:cNvPr>
          <p:cNvGrpSpPr/>
          <p:nvPr/>
        </p:nvGrpSpPr>
        <p:grpSpPr>
          <a:xfrm>
            <a:off x="6855531" y="0"/>
            <a:ext cx="5329238" cy="6858000"/>
            <a:chOff x="6855531" y="0"/>
            <a:chExt cx="5329238" cy="6858000"/>
          </a:xfrm>
        </p:grpSpPr>
        <p:pic>
          <p:nvPicPr>
            <p:cNvPr id="3" name="Afbeelding 2" descr="Afbeelding met tekst&#10;&#10;Automatisch gegenereerde beschrijving">
              <a:extLst>
                <a:ext uri="{FF2B5EF4-FFF2-40B4-BE49-F238E27FC236}">
                  <a16:creationId xmlns:a16="http://schemas.microsoft.com/office/drawing/2014/main" id="{FD3E3861-3687-36A7-1B85-E4B8A51EB0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55531" y="0"/>
              <a:ext cx="5329238" cy="6858000"/>
            </a:xfrm>
            <a:prstGeom prst="rect">
              <a:avLst/>
            </a:prstGeom>
          </p:spPr>
        </p:pic>
        <p:sp>
          <p:nvSpPr>
            <p:cNvPr id="4" name="Rechthoek 3">
              <a:extLst>
                <a:ext uri="{FF2B5EF4-FFF2-40B4-BE49-F238E27FC236}">
                  <a16:creationId xmlns:a16="http://schemas.microsoft.com/office/drawing/2014/main" id="{6C17AEDD-73F9-EEB3-AB9F-213700A91E28}"/>
                </a:ext>
              </a:extLst>
            </p:cNvPr>
            <p:cNvSpPr/>
            <p:nvPr/>
          </p:nvSpPr>
          <p:spPr>
            <a:xfrm>
              <a:off x="7047245" y="431321"/>
              <a:ext cx="4951562" cy="698733"/>
            </a:xfrm>
            <a:prstGeom prst="rect">
              <a:avLst/>
            </a:prstGeom>
            <a:solidFill>
              <a:srgbClr val="F6EC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PROPOSITIE</a:t>
              </a:r>
              <a:endPara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Rechthoek 4">
              <a:extLst>
                <a:ext uri="{FF2B5EF4-FFF2-40B4-BE49-F238E27FC236}">
                  <a16:creationId xmlns:a16="http://schemas.microsoft.com/office/drawing/2014/main" id="{11DD1914-2B9A-2D6F-53A6-3131ED7F68EA}"/>
                </a:ext>
              </a:extLst>
            </p:cNvPr>
            <p:cNvSpPr/>
            <p:nvPr/>
          </p:nvSpPr>
          <p:spPr>
            <a:xfrm>
              <a:off x="8237690" y="1043796"/>
              <a:ext cx="1457864" cy="131977"/>
            </a:xfrm>
            <a:prstGeom prst="rect">
              <a:avLst/>
            </a:prstGeom>
            <a:solidFill>
              <a:srgbClr val="F6EC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hthoek 7">
              <a:extLst>
                <a:ext uri="{FF2B5EF4-FFF2-40B4-BE49-F238E27FC236}">
                  <a16:creationId xmlns:a16="http://schemas.microsoft.com/office/drawing/2014/main" id="{50826AC5-EB6F-CABB-A6ED-0A61E5EEC07D}"/>
                </a:ext>
              </a:extLst>
            </p:cNvPr>
            <p:cNvSpPr/>
            <p:nvPr/>
          </p:nvSpPr>
          <p:spPr>
            <a:xfrm>
              <a:off x="8237690" y="4615133"/>
              <a:ext cx="2458528" cy="1742536"/>
            </a:xfrm>
            <a:prstGeom prst="rect">
              <a:avLst/>
            </a:prstGeom>
            <a:solidFill>
              <a:srgbClr val="F6ECD3"/>
            </a:solidFill>
            <a:ln>
              <a:solidFill>
                <a:srgbClr val="F6ECD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" name="Afbeelding 5">
              <a:extLst>
                <a:ext uri="{FF2B5EF4-FFF2-40B4-BE49-F238E27FC236}">
                  <a16:creationId xmlns:a16="http://schemas.microsoft.com/office/drawing/2014/main" id="{27DC1267-02AB-8205-60AD-5521F6EB34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67919" y="4723560"/>
              <a:ext cx="1625542" cy="1589737"/>
            </a:xfrm>
            <a:prstGeom prst="rect">
              <a:avLst/>
            </a:prstGeom>
          </p:spPr>
        </p:pic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3EC5E4F2-134D-CF2F-D211-0CCB40213963}"/>
                </a:ext>
              </a:extLst>
            </p:cNvPr>
            <p:cNvSpPr/>
            <p:nvPr/>
          </p:nvSpPr>
          <p:spPr>
            <a:xfrm>
              <a:off x="10696218" y="2337758"/>
              <a:ext cx="1362974" cy="1337095"/>
            </a:xfrm>
            <a:prstGeom prst="rect">
              <a:avLst/>
            </a:prstGeom>
            <a:solidFill>
              <a:srgbClr val="F6EC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2" name="Afbeelding 11" descr="Afbeelding met pijl">
              <a:extLst>
                <a:ext uri="{FF2B5EF4-FFF2-40B4-BE49-F238E27FC236}">
                  <a16:creationId xmlns:a16="http://schemas.microsoft.com/office/drawing/2014/main" id="{0E80B007-F345-AE05-992E-6226068706D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765226" y="2451281"/>
              <a:ext cx="1152984" cy="1092795"/>
            </a:xfrm>
            <a:prstGeom prst="rect">
              <a:avLst/>
            </a:prstGeom>
          </p:spPr>
        </p:pic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ACF1F236-0CB1-C535-B893-474A4C61EF1F}"/>
                </a:ext>
              </a:extLst>
            </p:cNvPr>
            <p:cNvSpPr/>
            <p:nvPr/>
          </p:nvSpPr>
          <p:spPr>
            <a:xfrm>
              <a:off x="9399382" y="3704260"/>
              <a:ext cx="2664619" cy="367406"/>
            </a:xfrm>
            <a:prstGeom prst="rect">
              <a:avLst/>
            </a:prstGeom>
            <a:solidFill>
              <a:srgbClr val="F6EC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Bouwstenen voor visie</a:t>
              </a:r>
            </a:p>
          </p:txBody>
        </p:sp>
      </p:grpSp>
      <p:sp>
        <p:nvSpPr>
          <p:cNvPr id="2" name="Tekstvak 1">
            <a:extLst>
              <a:ext uri="{FF2B5EF4-FFF2-40B4-BE49-F238E27FC236}">
                <a16:creationId xmlns:a16="http://schemas.microsoft.com/office/drawing/2014/main" id="{2BAD3C32-BA26-54AF-1640-6DB79C12C76B}"/>
              </a:ext>
            </a:extLst>
          </p:cNvPr>
          <p:cNvSpPr txBox="1"/>
          <p:nvPr/>
        </p:nvSpPr>
        <p:spPr>
          <a:xfrm>
            <a:off x="193193" y="370780"/>
            <a:ext cx="647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FREON (het Friese energie ontwikkelingsnetwerk)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90DD4D50-7458-A588-BE95-042BFE928B54}"/>
              </a:ext>
            </a:extLst>
          </p:cNvPr>
          <p:cNvSpPr txBox="1"/>
          <p:nvPr/>
        </p:nvSpPr>
        <p:spPr>
          <a:xfrm>
            <a:off x="250168" y="1130054"/>
            <a:ext cx="657085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“We doen het zelf …” als inwoners en lokale ondernemers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Betaalbare energie (kostprijs plus)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Betrekken van bewoners en lokale ondernemers vanaf het prille begin (visievorming)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Het goed benutten (en uitbouwen) van</a:t>
            </a:r>
            <a:b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lokale kennis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Het specifiek aandacht geven aan de opslag van energie (leveringszekerheid)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Het leggen van verbindingen met o.a. de landbouwtransitie, de biodiversiteit en verenigingen</a:t>
            </a:r>
          </a:p>
        </p:txBody>
      </p:sp>
      <p:sp>
        <p:nvSpPr>
          <p:cNvPr id="10" name="Ovaal 9">
            <a:extLst>
              <a:ext uri="{FF2B5EF4-FFF2-40B4-BE49-F238E27FC236}">
                <a16:creationId xmlns:a16="http://schemas.microsoft.com/office/drawing/2014/main" id="{0EFC72A8-A03C-6924-82CA-E14CD72CAB7E}"/>
              </a:ext>
            </a:extLst>
          </p:cNvPr>
          <p:cNvSpPr/>
          <p:nvPr/>
        </p:nvSpPr>
        <p:spPr>
          <a:xfrm>
            <a:off x="398834" y="1043796"/>
            <a:ext cx="2821021" cy="60990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0742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E7188E0A-334F-4618-AE51-7B8041CC0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34754" y="5505107"/>
            <a:ext cx="432000" cy="228600"/>
          </a:xfrm>
        </p:spPr>
        <p:txBody>
          <a:bodyPr/>
          <a:lstStyle/>
          <a:p>
            <a:pPr rtl="0"/>
            <a:fld id="{9CD8D479-8942-46E8-A226-A4E01F7A105C}" type="slidenum">
              <a:rPr lang="nl-NL" smtClean="0"/>
              <a:t>2</a:t>
            </a:fld>
            <a:endParaRPr lang="nl-NL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2B1084C-16B4-4D36-8F47-9C0458E6F1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8649" y="5505107"/>
            <a:ext cx="1000662" cy="228600"/>
          </a:xfrm>
        </p:spPr>
        <p:txBody>
          <a:bodyPr/>
          <a:lstStyle/>
          <a:p>
            <a:pPr rtl="0"/>
            <a:fld id="{94939E39-2087-4A34-B67F-18ABAE681D6E}" type="datetime1">
              <a:rPr lang="nl-NL" smtClean="0"/>
              <a:t>7-6-2023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C1A3F6FE-206E-4166-B057-A62160C2F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02962" y="5505107"/>
            <a:ext cx="9144259" cy="228600"/>
          </a:xfrm>
        </p:spPr>
        <p:txBody>
          <a:bodyPr/>
          <a:lstStyle/>
          <a:p>
            <a:pPr rtl="0"/>
            <a:r>
              <a:rPr lang="nl-NL"/>
              <a:t>Een voettekst toevoegen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03EB7429-9827-4BB2-B31E-1945B973DE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559"/>
            <a:ext cx="12192000" cy="6871559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414CD716-A7B8-4E8D-8CAB-334F9461CF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86" y="3056887"/>
            <a:ext cx="2923504" cy="1922204"/>
          </a:xfrm>
          <a:prstGeom prst="rect">
            <a:avLst/>
          </a:prstGeom>
        </p:spPr>
      </p:pic>
      <p:sp>
        <p:nvSpPr>
          <p:cNvPr id="26" name="Rechthoek 25">
            <a:extLst>
              <a:ext uri="{FF2B5EF4-FFF2-40B4-BE49-F238E27FC236}">
                <a16:creationId xmlns:a16="http://schemas.microsoft.com/office/drawing/2014/main" id="{70E63E3F-32D6-4CB4-9B91-F375DDA64BD2}"/>
              </a:ext>
            </a:extLst>
          </p:cNvPr>
          <p:cNvSpPr/>
          <p:nvPr/>
        </p:nvSpPr>
        <p:spPr>
          <a:xfrm>
            <a:off x="368166" y="5072898"/>
            <a:ext cx="2703683" cy="5465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Kennisproductie</a:t>
            </a:r>
          </a:p>
        </p:txBody>
      </p:sp>
      <p:sp>
        <p:nvSpPr>
          <p:cNvPr id="27" name="Rechthoek 26">
            <a:extLst>
              <a:ext uri="{FF2B5EF4-FFF2-40B4-BE49-F238E27FC236}">
                <a16:creationId xmlns:a16="http://schemas.microsoft.com/office/drawing/2014/main" id="{91435A3A-545F-4D2B-A539-35A17B7803BE}"/>
              </a:ext>
            </a:extLst>
          </p:cNvPr>
          <p:cNvSpPr/>
          <p:nvPr/>
        </p:nvSpPr>
        <p:spPr>
          <a:xfrm>
            <a:off x="5206130" y="5072897"/>
            <a:ext cx="2703683" cy="5465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Kennisdistributie</a:t>
            </a:r>
          </a:p>
        </p:txBody>
      </p:sp>
      <p:sp>
        <p:nvSpPr>
          <p:cNvPr id="28" name="Rechthoek 27">
            <a:extLst>
              <a:ext uri="{FF2B5EF4-FFF2-40B4-BE49-F238E27FC236}">
                <a16:creationId xmlns:a16="http://schemas.microsoft.com/office/drawing/2014/main" id="{15B341B1-BCCD-44D3-9DD6-C674D7592CC5}"/>
              </a:ext>
            </a:extLst>
          </p:cNvPr>
          <p:cNvSpPr/>
          <p:nvPr/>
        </p:nvSpPr>
        <p:spPr>
          <a:xfrm>
            <a:off x="8993470" y="5072896"/>
            <a:ext cx="2703683" cy="5465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Kennisconsumptie</a:t>
            </a:r>
          </a:p>
        </p:txBody>
      </p:sp>
      <p:pic>
        <p:nvPicPr>
          <p:cNvPr id="30" name="Afbeelding 29">
            <a:extLst>
              <a:ext uri="{FF2B5EF4-FFF2-40B4-BE49-F238E27FC236}">
                <a16:creationId xmlns:a16="http://schemas.microsoft.com/office/drawing/2014/main" id="{28F4172A-4093-4489-80AB-EA6695516F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652" y="5335092"/>
            <a:ext cx="1718109" cy="1718109"/>
          </a:xfrm>
          <a:prstGeom prst="rect">
            <a:avLst/>
          </a:prstGeom>
        </p:spPr>
      </p:pic>
      <p:pic>
        <p:nvPicPr>
          <p:cNvPr id="40" name="Afbeelding 39">
            <a:extLst>
              <a:ext uri="{FF2B5EF4-FFF2-40B4-BE49-F238E27FC236}">
                <a16:creationId xmlns:a16="http://schemas.microsoft.com/office/drawing/2014/main" id="{04691108-4774-4C7F-8678-9846261346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438" y="2267723"/>
            <a:ext cx="749602" cy="775012"/>
          </a:xfrm>
          <a:prstGeom prst="rect">
            <a:avLst/>
          </a:prstGeom>
        </p:spPr>
      </p:pic>
      <p:grpSp>
        <p:nvGrpSpPr>
          <p:cNvPr id="44" name="Groep 43">
            <a:extLst>
              <a:ext uri="{FF2B5EF4-FFF2-40B4-BE49-F238E27FC236}">
                <a16:creationId xmlns:a16="http://schemas.microsoft.com/office/drawing/2014/main" id="{B2A8DDE8-CFD0-493E-A3E0-1132B5EEF834}"/>
              </a:ext>
            </a:extLst>
          </p:cNvPr>
          <p:cNvGrpSpPr/>
          <p:nvPr/>
        </p:nvGrpSpPr>
        <p:grpSpPr>
          <a:xfrm>
            <a:off x="5756317" y="5335092"/>
            <a:ext cx="1603308" cy="1620509"/>
            <a:chOff x="5756317" y="5335092"/>
            <a:chExt cx="1603308" cy="1620509"/>
          </a:xfrm>
        </p:grpSpPr>
        <p:pic>
          <p:nvPicPr>
            <p:cNvPr id="32" name="Afbeelding 31">
              <a:extLst>
                <a:ext uri="{FF2B5EF4-FFF2-40B4-BE49-F238E27FC236}">
                  <a16:creationId xmlns:a16="http://schemas.microsoft.com/office/drawing/2014/main" id="{D725FF3D-CB6D-4261-9C54-3DFFE677E8D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6317" y="5352293"/>
              <a:ext cx="1603308" cy="1603308"/>
            </a:xfrm>
            <a:prstGeom prst="rect">
              <a:avLst/>
            </a:prstGeom>
          </p:spPr>
        </p:pic>
        <p:pic>
          <p:nvPicPr>
            <p:cNvPr id="41" name="Afbeelding 40">
              <a:extLst>
                <a:ext uri="{FF2B5EF4-FFF2-40B4-BE49-F238E27FC236}">
                  <a16:creationId xmlns:a16="http://schemas.microsoft.com/office/drawing/2014/main" id="{D9079C07-7F8A-4D4D-A081-92647BED4EB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58549" y="5335092"/>
              <a:ext cx="926232" cy="957629"/>
            </a:xfrm>
            <a:prstGeom prst="rect">
              <a:avLst/>
            </a:prstGeom>
          </p:spPr>
        </p:pic>
      </p:grpSp>
      <p:grpSp>
        <p:nvGrpSpPr>
          <p:cNvPr id="45" name="Groep 44">
            <a:extLst>
              <a:ext uri="{FF2B5EF4-FFF2-40B4-BE49-F238E27FC236}">
                <a16:creationId xmlns:a16="http://schemas.microsoft.com/office/drawing/2014/main" id="{F48B5848-99E8-4229-8E17-8C598A778EF6}"/>
              </a:ext>
            </a:extLst>
          </p:cNvPr>
          <p:cNvGrpSpPr/>
          <p:nvPr/>
        </p:nvGrpSpPr>
        <p:grpSpPr>
          <a:xfrm>
            <a:off x="9535506" y="4405015"/>
            <a:ext cx="1785104" cy="2716243"/>
            <a:chOff x="9535506" y="4405015"/>
            <a:chExt cx="1785104" cy="2716243"/>
          </a:xfrm>
        </p:grpSpPr>
        <p:pic>
          <p:nvPicPr>
            <p:cNvPr id="34" name="Afbeelding 33">
              <a:extLst>
                <a:ext uri="{FF2B5EF4-FFF2-40B4-BE49-F238E27FC236}">
                  <a16:creationId xmlns:a16="http://schemas.microsoft.com/office/drawing/2014/main" id="{78AD1120-FF0E-46B5-B019-144983E70FC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35506" y="5336154"/>
              <a:ext cx="1785104" cy="1785104"/>
            </a:xfrm>
            <a:prstGeom prst="rect">
              <a:avLst/>
            </a:prstGeom>
          </p:spPr>
        </p:pic>
        <p:pic>
          <p:nvPicPr>
            <p:cNvPr id="43" name="Afbeelding 42">
              <a:extLst>
                <a:ext uri="{FF2B5EF4-FFF2-40B4-BE49-F238E27FC236}">
                  <a16:creationId xmlns:a16="http://schemas.microsoft.com/office/drawing/2014/main" id="{CB8D994B-09ED-44C0-9BD1-E55C56F3900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09437" y="4405015"/>
              <a:ext cx="337784" cy="546510"/>
            </a:xfrm>
            <a:prstGeom prst="rect">
              <a:avLst/>
            </a:prstGeom>
          </p:spPr>
        </p:pic>
      </p:grpSp>
      <p:sp>
        <p:nvSpPr>
          <p:cNvPr id="46" name="Rechthoek 45">
            <a:extLst>
              <a:ext uri="{FF2B5EF4-FFF2-40B4-BE49-F238E27FC236}">
                <a16:creationId xmlns:a16="http://schemas.microsoft.com/office/drawing/2014/main" id="{21FDEA43-651A-4BE9-AA4D-1FD5B4F1933D}"/>
              </a:ext>
            </a:extLst>
          </p:cNvPr>
          <p:cNvSpPr/>
          <p:nvPr/>
        </p:nvSpPr>
        <p:spPr>
          <a:xfrm>
            <a:off x="1000437" y="159688"/>
            <a:ext cx="6603556" cy="865910"/>
          </a:xfrm>
          <a:prstGeom prst="rect">
            <a:avLst/>
          </a:prstGeom>
          <a:solidFill>
            <a:srgbClr val="B4DD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76117EED-A8AD-435E-958A-5F47D3437317}"/>
              </a:ext>
            </a:extLst>
          </p:cNvPr>
          <p:cNvSpPr/>
          <p:nvPr/>
        </p:nvSpPr>
        <p:spPr>
          <a:xfrm>
            <a:off x="953734" y="102268"/>
            <a:ext cx="66969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5400" b="1" cap="none" spc="0" dirty="0">
                <a:ln/>
                <a:solidFill>
                  <a:srgbClr val="FF0000"/>
                </a:solidFill>
                <a:effectLst/>
              </a:rPr>
              <a:t>Kennis = macht = geld</a:t>
            </a:r>
          </a:p>
        </p:txBody>
      </p:sp>
      <p:grpSp>
        <p:nvGrpSpPr>
          <p:cNvPr id="25" name="Groep 24">
            <a:extLst>
              <a:ext uri="{FF2B5EF4-FFF2-40B4-BE49-F238E27FC236}">
                <a16:creationId xmlns:a16="http://schemas.microsoft.com/office/drawing/2014/main" id="{78D85389-6893-4F9C-A0E4-664227E69CEE}"/>
              </a:ext>
            </a:extLst>
          </p:cNvPr>
          <p:cNvGrpSpPr/>
          <p:nvPr/>
        </p:nvGrpSpPr>
        <p:grpSpPr>
          <a:xfrm>
            <a:off x="6249250" y="892602"/>
            <a:ext cx="5942750" cy="3282418"/>
            <a:chOff x="6336631" y="1483055"/>
            <a:chExt cx="4671250" cy="2334371"/>
          </a:xfrm>
        </p:grpSpPr>
        <p:pic>
          <p:nvPicPr>
            <p:cNvPr id="19" name="Afbeelding 18">
              <a:extLst>
                <a:ext uri="{FF2B5EF4-FFF2-40B4-BE49-F238E27FC236}">
                  <a16:creationId xmlns:a16="http://schemas.microsoft.com/office/drawing/2014/main" id="{665EB922-5502-4B15-BEA1-FE2C002DA7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3285" y="1483056"/>
              <a:ext cx="809968" cy="2037591"/>
            </a:xfrm>
            <a:prstGeom prst="rect">
              <a:avLst/>
            </a:prstGeom>
          </p:spPr>
        </p:pic>
        <p:pic>
          <p:nvPicPr>
            <p:cNvPr id="20" name="Afbeelding 19">
              <a:extLst>
                <a:ext uri="{FF2B5EF4-FFF2-40B4-BE49-F238E27FC236}">
                  <a16:creationId xmlns:a16="http://schemas.microsoft.com/office/drawing/2014/main" id="{1D192E44-08F5-4920-B95C-938C3B1B86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30599" y="1483055"/>
              <a:ext cx="809968" cy="2037591"/>
            </a:xfrm>
            <a:prstGeom prst="rect">
              <a:avLst/>
            </a:prstGeom>
          </p:spPr>
        </p:pic>
        <p:pic>
          <p:nvPicPr>
            <p:cNvPr id="21" name="Afbeelding 20">
              <a:extLst>
                <a:ext uri="{FF2B5EF4-FFF2-40B4-BE49-F238E27FC236}">
                  <a16:creationId xmlns:a16="http://schemas.microsoft.com/office/drawing/2014/main" id="{3E02B0A0-984E-402F-BCAE-938BD0F339A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97913" y="1483055"/>
              <a:ext cx="809968" cy="2037591"/>
            </a:xfrm>
            <a:prstGeom prst="rect">
              <a:avLst/>
            </a:prstGeom>
          </p:spPr>
        </p:pic>
        <p:pic>
          <p:nvPicPr>
            <p:cNvPr id="22" name="Afbeelding 21">
              <a:extLst>
                <a:ext uri="{FF2B5EF4-FFF2-40B4-BE49-F238E27FC236}">
                  <a16:creationId xmlns:a16="http://schemas.microsoft.com/office/drawing/2014/main" id="{3CCA373C-97C4-4919-80C7-58585D6E2B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36631" y="1779835"/>
              <a:ext cx="809968" cy="2037591"/>
            </a:xfrm>
            <a:prstGeom prst="rect">
              <a:avLst/>
            </a:prstGeom>
          </p:spPr>
        </p:pic>
        <p:pic>
          <p:nvPicPr>
            <p:cNvPr id="23" name="Afbeelding 22">
              <a:extLst>
                <a:ext uri="{FF2B5EF4-FFF2-40B4-BE49-F238E27FC236}">
                  <a16:creationId xmlns:a16="http://schemas.microsoft.com/office/drawing/2014/main" id="{8D88E2A8-D0B0-4E81-9A9E-9B94ADA3FAF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3945" y="1779835"/>
              <a:ext cx="809968" cy="2037591"/>
            </a:xfrm>
            <a:prstGeom prst="rect">
              <a:avLst/>
            </a:prstGeom>
          </p:spPr>
        </p:pic>
        <p:pic>
          <p:nvPicPr>
            <p:cNvPr id="24" name="Afbeelding 23">
              <a:extLst>
                <a:ext uri="{FF2B5EF4-FFF2-40B4-BE49-F238E27FC236}">
                  <a16:creationId xmlns:a16="http://schemas.microsoft.com/office/drawing/2014/main" id="{67A21167-6F2E-40F3-9BA4-44241A66CA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71259" y="1779834"/>
              <a:ext cx="809968" cy="2037591"/>
            </a:xfrm>
            <a:prstGeom prst="rect">
              <a:avLst/>
            </a:prstGeom>
          </p:spPr>
        </p:pic>
      </p:grp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9780EEFB-D627-4D41-AD1D-ABA159DCE60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044" y="2619429"/>
            <a:ext cx="3208428" cy="2578773"/>
          </a:xfrm>
          <a:prstGeom prst="rect">
            <a:avLst/>
          </a:prstGeom>
        </p:spPr>
      </p:pic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22DBB372-8DC6-4819-88CE-7E8507CD134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739606" y="3042735"/>
          <a:ext cx="2999871" cy="20677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rawing" r:id="rId12" imgW="4352760" imgH="3000240" progId="Presentations.Drawing.17">
                  <p:embed/>
                </p:oleObj>
              </mc:Choice>
              <mc:Fallback>
                <p:oleObj name="Drawing" r:id="rId12" imgW="4352760" imgH="3000240" progId="Presentations.Drawing.17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22DBB372-8DC6-4819-88CE-7E8507CD134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8739606" y="3042735"/>
                        <a:ext cx="2999871" cy="20677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3073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7.40741E-7 L 0.38281 -0.00417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41" y="-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4.81481E-6 L 0.31328 -0.00254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64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500"/>
                            </p:stCondLst>
                            <p:childTnLst>
                              <p:par>
                                <p:cTn id="6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F420D378-02E9-F7A8-9B8C-F562AD05E7D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7" name="Groep 6">
            <a:extLst>
              <a:ext uri="{FF2B5EF4-FFF2-40B4-BE49-F238E27FC236}">
                <a16:creationId xmlns:a16="http://schemas.microsoft.com/office/drawing/2014/main" id="{E7F24999-B3C1-5881-6648-AF8BDEE7CF6E}"/>
              </a:ext>
            </a:extLst>
          </p:cNvPr>
          <p:cNvGrpSpPr/>
          <p:nvPr/>
        </p:nvGrpSpPr>
        <p:grpSpPr>
          <a:xfrm>
            <a:off x="7332825" y="603849"/>
            <a:ext cx="3854373" cy="5865962"/>
            <a:chOff x="7332825" y="603849"/>
            <a:chExt cx="3854373" cy="5865962"/>
          </a:xfrm>
        </p:grpSpPr>
        <p:pic>
          <p:nvPicPr>
            <p:cNvPr id="5" name="Afbeelding 4">
              <a:extLst>
                <a:ext uri="{FF2B5EF4-FFF2-40B4-BE49-F238E27FC236}">
                  <a16:creationId xmlns:a16="http://schemas.microsoft.com/office/drawing/2014/main" id="{3521DED1-3681-1CD7-DBFA-57332271E5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32825" y="603849"/>
              <a:ext cx="3854373" cy="5865962"/>
            </a:xfrm>
            <a:prstGeom prst="rect">
              <a:avLst/>
            </a:prstGeom>
          </p:spPr>
        </p:pic>
        <p:sp>
          <p:nvSpPr>
            <p:cNvPr id="6" name="Rechthoek 5">
              <a:extLst>
                <a:ext uri="{FF2B5EF4-FFF2-40B4-BE49-F238E27FC236}">
                  <a16:creationId xmlns:a16="http://schemas.microsoft.com/office/drawing/2014/main" id="{E952D995-140F-22AB-09F2-7BFAD3EFC5B5}"/>
                </a:ext>
              </a:extLst>
            </p:cNvPr>
            <p:cNvSpPr/>
            <p:nvPr/>
          </p:nvSpPr>
          <p:spPr>
            <a:xfrm>
              <a:off x="7469375" y="663132"/>
              <a:ext cx="3182412" cy="3795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MOTIE 30 NOVEMBER 2022</a:t>
              </a:r>
              <a:endPara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Rechthoek 1">
            <a:extLst>
              <a:ext uri="{FF2B5EF4-FFF2-40B4-BE49-F238E27FC236}">
                <a16:creationId xmlns:a16="http://schemas.microsoft.com/office/drawing/2014/main" id="{FDE8CA5A-5A81-45E7-C698-48A8FB345B91}"/>
              </a:ext>
            </a:extLst>
          </p:cNvPr>
          <p:cNvSpPr/>
          <p:nvPr/>
        </p:nvSpPr>
        <p:spPr>
          <a:xfrm>
            <a:off x="1082623" y="5583677"/>
            <a:ext cx="3975760" cy="88613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 de propositie haalbaar en aanvaardbaar? </a:t>
            </a:r>
          </a:p>
        </p:txBody>
      </p:sp>
    </p:spTree>
    <p:extLst>
      <p:ext uri="{BB962C8B-B14F-4D97-AF65-F5344CB8AC3E}">
        <p14:creationId xmlns:p14="http://schemas.microsoft.com/office/powerpoint/2010/main" val="1970564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CA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40FB8AA7-0C4E-5D8D-8086-FD1251BE36E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5964378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12D1E753-AB35-DC15-470F-1DC84A7D700E}"/>
              </a:ext>
            </a:extLst>
          </p:cNvPr>
          <p:cNvSpPr txBox="1"/>
          <p:nvPr/>
        </p:nvSpPr>
        <p:spPr>
          <a:xfrm>
            <a:off x="1751989" y="6150298"/>
            <a:ext cx="86880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Ondertekening propositie FREON 14 oktober 2022</a:t>
            </a:r>
          </a:p>
        </p:txBody>
      </p:sp>
    </p:spTree>
    <p:extLst>
      <p:ext uri="{BB962C8B-B14F-4D97-AF65-F5344CB8AC3E}">
        <p14:creationId xmlns:p14="http://schemas.microsoft.com/office/powerpoint/2010/main" val="135285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EE535D5-4B31-9BDA-1DEE-1C397D6884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B7804171-4284-23F0-6A7F-5F548901B955}"/>
              </a:ext>
            </a:extLst>
          </p:cNvPr>
          <p:cNvSpPr/>
          <p:nvPr/>
        </p:nvSpPr>
        <p:spPr>
          <a:xfrm>
            <a:off x="2344396" y="5800970"/>
            <a:ext cx="75032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Generatie Friesland 2035</a:t>
            </a:r>
          </a:p>
        </p:txBody>
      </p:sp>
    </p:spTree>
    <p:extLst>
      <p:ext uri="{BB962C8B-B14F-4D97-AF65-F5344CB8AC3E}">
        <p14:creationId xmlns:p14="http://schemas.microsoft.com/office/powerpoint/2010/main" val="3013451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45EE7AD1-5569-25E3-1D3C-41AC1788E0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296" y="562391"/>
            <a:ext cx="5791200" cy="3131937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B88D8A45-56C7-ED27-4189-7455AB965F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513" y="3710195"/>
            <a:ext cx="5867983" cy="313193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0E38C404-38AF-F19D-71D3-A4370FFE9F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12191998" cy="6858000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A6FB3C67-1B47-0C8F-0B3E-D3027ED2CA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7942" y="1294221"/>
            <a:ext cx="5945769" cy="4800211"/>
          </a:xfrm>
          <a:prstGeom prst="rect">
            <a:avLst/>
          </a:prstGeom>
        </p:spPr>
      </p:pic>
      <p:sp>
        <p:nvSpPr>
          <p:cNvPr id="25" name="Tekstvak 24">
            <a:extLst>
              <a:ext uri="{FF2B5EF4-FFF2-40B4-BE49-F238E27FC236}">
                <a16:creationId xmlns:a16="http://schemas.microsoft.com/office/drawing/2014/main" id="{44106593-A5BA-C2E5-BCA0-85C086040FC4}"/>
              </a:ext>
            </a:extLst>
          </p:cNvPr>
          <p:cNvSpPr txBox="1"/>
          <p:nvPr/>
        </p:nvSpPr>
        <p:spPr>
          <a:xfrm>
            <a:off x="7122379" y="6291550"/>
            <a:ext cx="4336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Gebiedswaardecoöperatie Noord Nederland</a:t>
            </a:r>
          </a:p>
        </p:txBody>
      </p:sp>
      <p:sp>
        <p:nvSpPr>
          <p:cNvPr id="26" name="Ovaal 25">
            <a:extLst>
              <a:ext uri="{FF2B5EF4-FFF2-40B4-BE49-F238E27FC236}">
                <a16:creationId xmlns:a16="http://schemas.microsoft.com/office/drawing/2014/main" id="{C9628DDE-8614-B499-57EF-75862B78A2BE}"/>
              </a:ext>
            </a:extLst>
          </p:cNvPr>
          <p:cNvSpPr/>
          <p:nvPr/>
        </p:nvSpPr>
        <p:spPr>
          <a:xfrm>
            <a:off x="8711921" y="2833636"/>
            <a:ext cx="1256044" cy="123594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FREON Gilde</a:t>
            </a:r>
          </a:p>
        </p:txBody>
      </p:sp>
      <p:cxnSp>
        <p:nvCxnSpPr>
          <p:cNvPr id="28" name="Rechte verbindingslijn met pijl 27">
            <a:extLst>
              <a:ext uri="{FF2B5EF4-FFF2-40B4-BE49-F238E27FC236}">
                <a16:creationId xmlns:a16="http://schemas.microsoft.com/office/drawing/2014/main" id="{00404F36-1952-A515-13D0-F978851B0265}"/>
              </a:ext>
            </a:extLst>
          </p:cNvPr>
          <p:cNvCxnSpPr>
            <a:cxnSpLocks/>
            <a:endCxn id="26" idx="2"/>
          </p:cNvCxnSpPr>
          <p:nvPr/>
        </p:nvCxnSpPr>
        <p:spPr>
          <a:xfrm>
            <a:off x="6169688" y="2177934"/>
            <a:ext cx="2542233" cy="127367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Rechte verbindingslijn met pijl 33">
            <a:extLst>
              <a:ext uri="{FF2B5EF4-FFF2-40B4-BE49-F238E27FC236}">
                <a16:creationId xmlns:a16="http://schemas.microsoft.com/office/drawing/2014/main" id="{6BCDAFE9-1B6C-B8F5-7509-C14C7B4986BA}"/>
              </a:ext>
            </a:extLst>
          </p:cNvPr>
          <p:cNvCxnSpPr>
            <a:cxnSpLocks/>
            <a:endCxn id="26" idx="3"/>
          </p:cNvCxnSpPr>
          <p:nvPr/>
        </p:nvCxnSpPr>
        <p:spPr>
          <a:xfrm flipV="1">
            <a:off x="6022313" y="3888582"/>
            <a:ext cx="2873551" cy="60687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Tekstvak 40">
            <a:extLst>
              <a:ext uri="{FF2B5EF4-FFF2-40B4-BE49-F238E27FC236}">
                <a16:creationId xmlns:a16="http://schemas.microsoft.com/office/drawing/2014/main" id="{67AEA60C-3F68-108C-4E61-A81666F7A27F}"/>
              </a:ext>
            </a:extLst>
          </p:cNvPr>
          <p:cNvSpPr txBox="1"/>
          <p:nvPr/>
        </p:nvSpPr>
        <p:spPr>
          <a:xfrm>
            <a:off x="8022689" y="568979"/>
            <a:ext cx="25362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400" b="1" dirty="0"/>
              <a:t>Dóén</a:t>
            </a:r>
          </a:p>
          <a:p>
            <a:pPr algn="ctr"/>
            <a:r>
              <a:rPr lang="nl-NL" sz="2400" b="1" dirty="0"/>
              <a:t>Verhalen vertellen</a:t>
            </a:r>
          </a:p>
        </p:txBody>
      </p:sp>
    </p:spTree>
    <p:extLst>
      <p:ext uri="{BB962C8B-B14F-4D97-AF65-F5344CB8AC3E}">
        <p14:creationId xmlns:p14="http://schemas.microsoft.com/office/powerpoint/2010/main" val="1227462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 animBg="1"/>
      <p:bldP spid="4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51777" y="190831"/>
            <a:ext cx="4846320" cy="4770783"/>
          </a:xfrm>
        </p:spPr>
        <p:txBody>
          <a:bodyPr rtlCol="0">
            <a:normAutofit/>
          </a:bodyPr>
          <a:lstStyle/>
          <a:p>
            <a:pPr rtl="0"/>
            <a:r>
              <a:rPr lang="nl-NL" dirty="0"/>
              <a:t>Dank voor uw aandacht</a:t>
            </a:r>
            <a:br>
              <a:rPr lang="nl-NL" dirty="0"/>
            </a:b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D455078D-EA3B-4BDD-9D2D-B7808937EA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2950" y="2059388"/>
            <a:ext cx="2130949" cy="389216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15150C58-10A2-4AFC-B6B8-8D44DA6584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5461" y="2059388"/>
            <a:ext cx="3286539" cy="3892163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6C38BAE4-2A75-4FEF-98ED-97420F5B7B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059388"/>
            <a:ext cx="1526650" cy="3858812"/>
          </a:xfrm>
          <a:prstGeom prst="rect">
            <a:avLst/>
          </a:prstGeom>
        </p:spPr>
      </p:pic>
      <p:sp>
        <p:nvSpPr>
          <p:cNvPr id="8" name="Subtitel 2">
            <a:extLst>
              <a:ext uri="{FF2B5EF4-FFF2-40B4-BE49-F238E27FC236}">
                <a16:creationId xmlns:a16="http://schemas.microsoft.com/office/drawing/2014/main" id="{4E407E56-D787-FEE3-C867-D94B02EDD4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1777" y="4961614"/>
            <a:ext cx="4846320" cy="868336"/>
          </a:xfrm>
        </p:spPr>
        <p:txBody>
          <a:bodyPr rtlCol="0">
            <a:normAutofit/>
          </a:bodyPr>
          <a:lstStyle/>
          <a:p>
            <a:pPr rtl="0"/>
            <a:endParaRPr lang="nl-NL" dirty="0"/>
          </a:p>
          <a:p>
            <a:pPr rtl="0"/>
            <a:r>
              <a:rPr lang="nl-NL" dirty="0"/>
              <a:t>Govert Geldof, Warffum, 9 juni 2023</a:t>
            </a:r>
          </a:p>
          <a:p>
            <a:pPr rtl="0"/>
            <a:r>
              <a:rPr lang="nl-NL" dirty="0"/>
              <a:t>Vakland / Gebiedscoöperatie Het Hogeland</a:t>
            </a:r>
          </a:p>
        </p:txBody>
      </p:sp>
    </p:spTree>
    <p:extLst>
      <p:ext uri="{BB962C8B-B14F-4D97-AF65-F5344CB8AC3E}">
        <p14:creationId xmlns:p14="http://schemas.microsoft.com/office/powerpoint/2010/main" val="196574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42A4C626-25FD-420F-BAD7-DFB8F7994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CD8D479-8942-46E8-A226-A4E01F7A105C}" type="slidenum">
              <a:rPr lang="nl-NL" smtClean="0"/>
              <a:t>3</a:t>
            </a:fld>
            <a:endParaRPr lang="nl-NL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8FE5AAFE-4CBA-4E64-9C53-AA940B39C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4939E39-2087-4A34-B67F-18ABAE681D6E}" type="datetime1">
              <a:rPr lang="nl-NL" smtClean="0"/>
              <a:t>7-6-2023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E9B12F6-0D36-430C-ACA3-5A32EBE0E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/>
              <a:t>Een voettekst toevoegen</a:t>
            </a:r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6947E3A8-5581-4519-B2AA-B4693563FB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7F264483-7BA7-40D3-BCE7-2F1CD07722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5350" y="5437232"/>
            <a:ext cx="1507446" cy="1420768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43FE8974-7E51-4079-AD32-A690145813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1594" y="5361432"/>
            <a:ext cx="1507446" cy="142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13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3.7037E-6 L -0.72513 -0.0037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63" y="-18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4.81481E-6 L -0.33242 -0.0009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28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B2010662-8196-61C9-7723-E339ABC35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CD8D479-8942-46E8-A226-A4E01F7A105C}" type="slidenum">
              <a:rPr lang="nl-NL" smtClean="0"/>
              <a:t>4</a:t>
            </a:fld>
            <a:endParaRPr lang="nl-NL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56193202-213D-422F-5FE6-85D2A98BD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4939E39-2087-4A34-B67F-18ABAE681D6E}" type="datetime1">
              <a:rPr lang="nl-NL" smtClean="0"/>
              <a:t>7-6-2023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277B414-C3AA-51A0-08AB-A62DE288D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/>
              <a:t>Een voettekst toevoegen</a:t>
            </a:r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3CEB3B98-F74C-7BE8-6FE0-E0A12E91EC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570CE37E-1741-8D0A-1466-864135547BD9}"/>
              </a:ext>
            </a:extLst>
          </p:cNvPr>
          <p:cNvSpPr/>
          <p:nvPr/>
        </p:nvSpPr>
        <p:spPr>
          <a:xfrm>
            <a:off x="994787" y="592853"/>
            <a:ext cx="10741688" cy="5828044"/>
          </a:xfrm>
          <a:custGeom>
            <a:avLst/>
            <a:gdLst>
              <a:gd name="connsiteX0" fmla="*/ 0 w 9827663"/>
              <a:gd name="connsiteY0" fmla="*/ 0 h 5306939"/>
              <a:gd name="connsiteX1" fmla="*/ 17091 w 9827663"/>
              <a:gd name="connsiteY1" fmla="*/ 42729 h 5306939"/>
              <a:gd name="connsiteX2" fmla="*/ 247828 w 9827663"/>
              <a:gd name="connsiteY2" fmla="*/ 324741 h 5306939"/>
              <a:gd name="connsiteX3" fmla="*/ 564022 w 9827663"/>
              <a:gd name="connsiteY3" fmla="*/ 546931 h 5306939"/>
              <a:gd name="connsiteX4" fmla="*/ 820396 w 9827663"/>
              <a:gd name="connsiteY4" fmla="*/ 649481 h 5306939"/>
              <a:gd name="connsiteX5" fmla="*/ 1401510 w 9827663"/>
              <a:gd name="connsiteY5" fmla="*/ 982767 h 5306939"/>
              <a:gd name="connsiteX6" fmla="*/ 1623700 w 9827663"/>
              <a:gd name="connsiteY6" fmla="*/ 1145137 h 5306939"/>
              <a:gd name="connsiteX7" fmla="*/ 1956986 w 9827663"/>
              <a:gd name="connsiteY7" fmla="*/ 1401511 h 5306939"/>
              <a:gd name="connsiteX8" fmla="*/ 2444097 w 9827663"/>
              <a:gd name="connsiteY8" fmla="*/ 1692068 h 5306939"/>
              <a:gd name="connsiteX9" fmla="*/ 2717562 w 9827663"/>
              <a:gd name="connsiteY9" fmla="*/ 1820255 h 5306939"/>
              <a:gd name="connsiteX10" fmla="*/ 3657600 w 9827663"/>
              <a:gd name="connsiteY10" fmla="*/ 2350094 h 5306939"/>
              <a:gd name="connsiteX11" fmla="*/ 4033614 w 9827663"/>
              <a:gd name="connsiteY11" fmla="*/ 2521010 h 5306939"/>
              <a:gd name="connsiteX12" fmla="*/ 4862557 w 9827663"/>
              <a:gd name="connsiteY12" fmla="*/ 2837204 h 5306939"/>
              <a:gd name="connsiteX13" fmla="*/ 5298392 w 9827663"/>
              <a:gd name="connsiteY13" fmla="*/ 3067941 h 5306939"/>
              <a:gd name="connsiteX14" fmla="*/ 5828231 w 9827663"/>
              <a:gd name="connsiteY14" fmla="*/ 3281585 h 5306939"/>
              <a:gd name="connsiteX15" fmla="*/ 5913689 w 9827663"/>
              <a:gd name="connsiteY15" fmla="*/ 3332860 h 5306939"/>
              <a:gd name="connsiteX16" fmla="*/ 6332433 w 9827663"/>
              <a:gd name="connsiteY16" fmla="*/ 3555051 h 5306939"/>
              <a:gd name="connsiteX17" fmla="*/ 6563170 w 9827663"/>
              <a:gd name="connsiteY17" fmla="*/ 3691784 h 5306939"/>
              <a:gd name="connsiteX18" fmla="*/ 6802452 w 9827663"/>
              <a:gd name="connsiteY18" fmla="*/ 3785787 h 5306939"/>
              <a:gd name="connsiteX19" fmla="*/ 6930639 w 9827663"/>
              <a:gd name="connsiteY19" fmla="*/ 3845608 h 5306939"/>
              <a:gd name="connsiteX20" fmla="*/ 7127192 w 9827663"/>
              <a:gd name="connsiteY20" fmla="*/ 3922520 h 5306939"/>
              <a:gd name="connsiteX21" fmla="*/ 7554482 w 9827663"/>
              <a:gd name="connsiteY21" fmla="*/ 4127619 h 5306939"/>
              <a:gd name="connsiteX22" fmla="*/ 8127050 w 9827663"/>
              <a:gd name="connsiteY22" fmla="*/ 4366901 h 5306939"/>
              <a:gd name="connsiteX23" fmla="*/ 8648343 w 9827663"/>
              <a:gd name="connsiteY23" fmla="*/ 4674550 h 5306939"/>
              <a:gd name="connsiteX24" fmla="*/ 8819259 w 9827663"/>
              <a:gd name="connsiteY24" fmla="*/ 4777100 h 5306939"/>
              <a:gd name="connsiteX25" fmla="*/ 9024358 w 9827663"/>
              <a:gd name="connsiteY25" fmla="*/ 4905286 h 5306939"/>
              <a:gd name="connsiteX26" fmla="*/ 9178183 w 9827663"/>
              <a:gd name="connsiteY26" fmla="*/ 4982199 h 5306939"/>
              <a:gd name="connsiteX27" fmla="*/ 9314915 w 9827663"/>
              <a:gd name="connsiteY27" fmla="*/ 5076202 h 5306939"/>
              <a:gd name="connsiteX28" fmla="*/ 9477285 w 9827663"/>
              <a:gd name="connsiteY28" fmla="*/ 5153114 h 5306939"/>
              <a:gd name="connsiteX29" fmla="*/ 9502923 w 9827663"/>
              <a:gd name="connsiteY29" fmla="*/ 5161660 h 5306939"/>
              <a:gd name="connsiteX30" fmla="*/ 9631110 w 9827663"/>
              <a:gd name="connsiteY30" fmla="*/ 5221481 h 5306939"/>
              <a:gd name="connsiteX31" fmla="*/ 9690930 w 9827663"/>
              <a:gd name="connsiteY31" fmla="*/ 5247118 h 5306939"/>
              <a:gd name="connsiteX32" fmla="*/ 9742205 w 9827663"/>
              <a:gd name="connsiteY32" fmla="*/ 5272756 h 5306939"/>
              <a:gd name="connsiteX33" fmla="*/ 9767843 w 9827663"/>
              <a:gd name="connsiteY33" fmla="*/ 5289847 h 5306939"/>
              <a:gd name="connsiteX34" fmla="*/ 9802026 w 9827663"/>
              <a:gd name="connsiteY34" fmla="*/ 5298393 h 5306939"/>
              <a:gd name="connsiteX35" fmla="*/ 9827663 w 9827663"/>
              <a:gd name="connsiteY35" fmla="*/ 5306939 h 5306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827663" h="5306939">
                <a:moveTo>
                  <a:pt x="0" y="0"/>
                </a:moveTo>
                <a:cubicBezTo>
                  <a:pt x="5697" y="14243"/>
                  <a:pt x="10663" y="28801"/>
                  <a:pt x="17091" y="42729"/>
                </a:cubicBezTo>
                <a:cubicBezTo>
                  <a:pt x="74614" y="167364"/>
                  <a:pt x="109741" y="207367"/>
                  <a:pt x="247828" y="324741"/>
                </a:cubicBezTo>
                <a:cubicBezTo>
                  <a:pt x="345980" y="408170"/>
                  <a:pt x="444417" y="499089"/>
                  <a:pt x="564022" y="546931"/>
                </a:cubicBezTo>
                <a:cubicBezTo>
                  <a:pt x="649480" y="581114"/>
                  <a:pt x="737869" y="608727"/>
                  <a:pt x="820396" y="649481"/>
                </a:cubicBezTo>
                <a:cubicBezTo>
                  <a:pt x="972172" y="724432"/>
                  <a:pt x="1233543" y="865581"/>
                  <a:pt x="1401510" y="982767"/>
                </a:cubicBezTo>
                <a:cubicBezTo>
                  <a:pt x="1476742" y="1035254"/>
                  <a:pt x="1550928" y="1089289"/>
                  <a:pt x="1623700" y="1145137"/>
                </a:cubicBezTo>
                <a:cubicBezTo>
                  <a:pt x="1778725" y="1264110"/>
                  <a:pt x="1780093" y="1289553"/>
                  <a:pt x="1956986" y="1401511"/>
                </a:cubicBezTo>
                <a:cubicBezTo>
                  <a:pt x="2116740" y="1502621"/>
                  <a:pt x="2272909" y="1611823"/>
                  <a:pt x="2444097" y="1692068"/>
                </a:cubicBezTo>
                <a:cubicBezTo>
                  <a:pt x="2535252" y="1734797"/>
                  <a:pt x="2629601" y="1771287"/>
                  <a:pt x="2717562" y="1820255"/>
                </a:cubicBezTo>
                <a:cubicBezTo>
                  <a:pt x="3467202" y="2237580"/>
                  <a:pt x="3033619" y="2048620"/>
                  <a:pt x="3657600" y="2350094"/>
                </a:cubicBezTo>
                <a:cubicBezTo>
                  <a:pt x="3781568" y="2409989"/>
                  <a:pt x="3905971" y="2469410"/>
                  <a:pt x="4033614" y="2521010"/>
                </a:cubicBezTo>
                <a:cubicBezTo>
                  <a:pt x="4307792" y="2631848"/>
                  <a:pt x="4604039" y="2693583"/>
                  <a:pt x="4862557" y="2837204"/>
                </a:cubicBezTo>
                <a:cubicBezTo>
                  <a:pt x="4939604" y="2880008"/>
                  <a:pt x="5206161" y="3032468"/>
                  <a:pt x="5298392" y="3067941"/>
                </a:cubicBezTo>
                <a:cubicBezTo>
                  <a:pt x="5443928" y="3123917"/>
                  <a:pt x="5675231" y="3207403"/>
                  <a:pt x="5828231" y="3281585"/>
                </a:cubicBezTo>
                <a:cubicBezTo>
                  <a:pt x="5858123" y="3296078"/>
                  <a:pt x="5884487" y="3317022"/>
                  <a:pt x="5913689" y="3332860"/>
                </a:cubicBezTo>
                <a:cubicBezTo>
                  <a:pt x="6052588" y="3408195"/>
                  <a:pt x="6194133" y="3478622"/>
                  <a:pt x="6332433" y="3555051"/>
                </a:cubicBezTo>
                <a:cubicBezTo>
                  <a:pt x="6410682" y="3598294"/>
                  <a:pt x="6479958" y="3659094"/>
                  <a:pt x="6563170" y="3691784"/>
                </a:cubicBezTo>
                <a:cubicBezTo>
                  <a:pt x="6642931" y="3723118"/>
                  <a:pt x="6723404" y="3752697"/>
                  <a:pt x="6802452" y="3785787"/>
                </a:cubicBezTo>
                <a:cubicBezTo>
                  <a:pt x="6845948" y="3803994"/>
                  <a:pt x="6887181" y="3827310"/>
                  <a:pt x="6930639" y="3845608"/>
                </a:cubicBezTo>
                <a:cubicBezTo>
                  <a:pt x="6995481" y="3872910"/>
                  <a:pt x="7063083" y="3893539"/>
                  <a:pt x="7127192" y="3922520"/>
                </a:cubicBezTo>
                <a:cubicBezTo>
                  <a:pt x="7271154" y="3987599"/>
                  <a:pt x="7408711" y="4066700"/>
                  <a:pt x="7554482" y="4127619"/>
                </a:cubicBezTo>
                <a:cubicBezTo>
                  <a:pt x="7745338" y="4207380"/>
                  <a:pt x="7944003" y="4270560"/>
                  <a:pt x="8127050" y="4366901"/>
                </a:cubicBezTo>
                <a:cubicBezTo>
                  <a:pt x="8426611" y="4524565"/>
                  <a:pt x="8208258" y="4404819"/>
                  <a:pt x="8648343" y="4674550"/>
                </a:cubicBezTo>
                <a:cubicBezTo>
                  <a:pt x="8704990" y="4709269"/>
                  <a:pt x="8763977" y="4740246"/>
                  <a:pt x="8819259" y="4777100"/>
                </a:cubicBezTo>
                <a:cubicBezTo>
                  <a:pt x="8900999" y="4831593"/>
                  <a:pt x="8938085" y="4859274"/>
                  <a:pt x="9024358" y="4905286"/>
                </a:cubicBezTo>
                <a:cubicBezTo>
                  <a:pt x="9074941" y="4932264"/>
                  <a:pt x="9132321" y="4947803"/>
                  <a:pt x="9178183" y="4982199"/>
                </a:cubicBezTo>
                <a:cubicBezTo>
                  <a:pt x="9233019" y="5023326"/>
                  <a:pt x="9255439" y="5043160"/>
                  <a:pt x="9314915" y="5076202"/>
                </a:cubicBezTo>
                <a:cubicBezTo>
                  <a:pt x="9357176" y="5099681"/>
                  <a:pt x="9431427" y="5134006"/>
                  <a:pt x="9477285" y="5153114"/>
                </a:cubicBezTo>
                <a:cubicBezTo>
                  <a:pt x="9485600" y="5156579"/>
                  <a:pt x="9494691" y="5158001"/>
                  <a:pt x="9502923" y="5161660"/>
                </a:cubicBezTo>
                <a:cubicBezTo>
                  <a:pt x="9546012" y="5180811"/>
                  <a:pt x="9588184" y="5201969"/>
                  <a:pt x="9631110" y="5221481"/>
                </a:cubicBezTo>
                <a:cubicBezTo>
                  <a:pt x="9650860" y="5230458"/>
                  <a:pt x="9671526" y="5237416"/>
                  <a:pt x="9690930" y="5247118"/>
                </a:cubicBezTo>
                <a:cubicBezTo>
                  <a:pt x="9708022" y="5255664"/>
                  <a:pt x="9725501" y="5263476"/>
                  <a:pt x="9742205" y="5272756"/>
                </a:cubicBezTo>
                <a:cubicBezTo>
                  <a:pt x="9751183" y="5277744"/>
                  <a:pt x="9758403" y="5285801"/>
                  <a:pt x="9767843" y="5289847"/>
                </a:cubicBezTo>
                <a:cubicBezTo>
                  <a:pt x="9778638" y="5294474"/>
                  <a:pt x="9790733" y="5295166"/>
                  <a:pt x="9802026" y="5298393"/>
                </a:cubicBezTo>
                <a:cubicBezTo>
                  <a:pt x="9810687" y="5300868"/>
                  <a:pt x="9827663" y="5306939"/>
                  <a:pt x="9827663" y="5306939"/>
                </a:cubicBezTo>
              </a:path>
            </a:pathLst>
          </a:custGeom>
          <a:noFill/>
          <a:ln w="2540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03674B06-B375-4351-FF1D-CBC35C474988}"/>
              </a:ext>
            </a:extLst>
          </p:cNvPr>
          <p:cNvSpPr/>
          <p:nvPr/>
        </p:nvSpPr>
        <p:spPr>
          <a:xfrm>
            <a:off x="643095" y="622683"/>
            <a:ext cx="10922558" cy="5727875"/>
          </a:xfrm>
          <a:custGeom>
            <a:avLst/>
            <a:gdLst>
              <a:gd name="connsiteX0" fmla="*/ 0 w 10922558"/>
              <a:gd name="connsiteY0" fmla="*/ 5717827 h 5727875"/>
              <a:gd name="connsiteX1" fmla="*/ 50241 w 10922558"/>
              <a:gd name="connsiteY1" fmla="*/ 5727875 h 5727875"/>
              <a:gd name="connsiteX2" fmla="*/ 703384 w 10922558"/>
              <a:gd name="connsiteY2" fmla="*/ 5526908 h 5727875"/>
              <a:gd name="connsiteX3" fmla="*/ 1768509 w 10922558"/>
              <a:gd name="connsiteY3" fmla="*/ 5084781 h 5727875"/>
              <a:gd name="connsiteX4" fmla="*/ 2140298 w 10922558"/>
              <a:gd name="connsiteY4" fmla="*/ 4883814 h 5727875"/>
              <a:gd name="connsiteX5" fmla="*/ 2301072 w 10922558"/>
              <a:gd name="connsiteY5" fmla="*/ 4763233 h 5727875"/>
              <a:gd name="connsiteX6" fmla="*/ 2371410 w 10922558"/>
              <a:gd name="connsiteY6" fmla="*/ 4712992 h 5727875"/>
              <a:gd name="connsiteX7" fmla="*/ 2723103 w 10922558"/>
              <a:gd name="connsiteY7" fmla="*/ 4542170 h 5727875"/>
              <a:gd name="connsiteX8" fmla="*/ 2964263 w 10922558"/>
              <a:gd name="connsiteY8" fmla="*/ 4421590 h 5727875"/>
              <a:gd name="connsiteX9" fmla="*/ 3496826 w 10922558"/>
              <a:gd name="connsiteY9" fmla="*/ 4150284 h 5727875"/>
              <a:gd name="connsiteX10" fmla="*/ 3607358 w 10922558"/>
              <a:gd name="connsiteY10" fmla="*/ 4069897 h 5727875"/>
              <a:gd name="connsiteX11" fmla="*/ 3687745 w 10922558"/>
              <a:gd name="connsiteY11" fmla="*/ 4019655 h 5727875"/>
              <a:gd name="connsiteX12" fmla="*/ 3808325 w 10922558"/>
              <a:gd name="connsiteY12" fmla="*/ 3929220 h 5727875"/>
              <a:gd name="connsiteX13" fmla="*/ 3918857 w 10922558"/>
              <a:gd name="connsiteY13" fmla="*/ 3858882 h 5727875"/>
              <a:gd name="connsiteX14" fmla="*/ 4582048 w 10922558"/>
              <a:gd name="connsiteY14" fmla="*/ 3366513 h 5727875"/>
              <a:gd name="connsiteX15" fmla="*/ 5074417 w 10922558"/>
              <a:gd name="connsiteY15" fmla="*/ 3105255 h 5727875"/>
              <a:gd name="connsiteX16" fmla="*/ 5516545 w 10922558"/>
              <a:gd name="connsiteY16" fmla="*/ 2813853 h 5727875"/>
              <a:gd name="connsiteX17" fmla="*/ 6069204 w 10922558"/>
              <a:gd name="connsiteY17" fmla="*/ 2472209 h 5727875"/>
              <a:gd name="connsiteX18" fmla="*/ 6501283 w 10922558"/>
              <a:gd name="connsiteY18" fmla="*/ 2160710 h 5727875"/>
              <a:gd name="connsiteX19" fmla="*/ 6923314 w 10922558"/>
              <a:gd name="connsiteY19" fmla="*/ 1879357 h 5727875"/>
              <a:gd name="connsiteX20" fmla="*/ 7938197 w 10922558"/>
              <a:gd name="connsiteY20" fmla="*/ 1346794 h 5727875"/>
              <a:gd name="connsiteX21" fmla="*/ 8159261 w 10922558"/>
              <a:gd name="connsiteY21" fmla="*/ 1226214 h 5727875"/>
              <a:gd name="connsiteX22" fmla="*/ 8400421 w 10922558"/>
              <a:gd name="connsiteY22" fmla="*/ 1035295 h 5727875"/>
              <a:gd name="connsiteX23" fmla="*/ 8581292 w 10922558"/>
              <a:gd name="connsiteY23" fmla="*/ 914715 h 5727875"/>
              <a:gd name="connsiteX24" fmla="*/ 8983226 w 10922558"/>
              <a:gd name="connsiteY24" fmla="*/ 713748 h 5727875"/>
              <a:gd name="connsiteX25" fmla="*/ 9244483 w 10922558"/>
              <a:gd name="connsiteY25" fmla="*/ 613264 h 5727875"/>
              <a:gd name="connsiteX26" fmla="*/ 9887578 w 10922558"/>
              <a:gd name="connsiteY26" fmla="*/ 432394 h 5727875"/>
              <a:gd name="connsiteX27" fmla="*/ 9957916 w 10922558"/>
              <a:gd name="connsiteY27" fmla="*/ 402249 h 5727875"/>
              <a:gd name="connsiteX28" fmla="*/ 10088545 w 10922558"/>
              <a:gd name="connsiteY28" fmla="*/ 352007 h 5727875"/>
              <a:gd name="connsiteX29" fmla="*/ 10128738 w 10922558"/>
              <a:gd name="connsiteY29" fmla="*/ 331910 h 5727875"/>
              <a:gd name="connsiteX30" fmla="*/ 10249318 w 10922558"/>
              <a:gd name="connsiteY30" fmla="*/ 311814 h 5727875"/>
              <a:gd name="connsiteX31" fmla="*/ 10299560 w 10922558"/>
              <a:gd name="connsiteY31" fmla="*/ 291717 h 5727875"/>
              <a:gd name="connsiteX32" fmla="*/ 10359850 w 10922558"/>
              <a:gd name="connsiteY32" fmla="*/ 271620 h 5727875"/>
              <a:gd name="connsiteX33" fmla="*/ 10500527 w 10922558"/>
              <a:gd name="connsiteY33" fmla="*/ 211330 h 5727875"/>
              <a:gd name="connsiteX34" fmla="*/ 10621107 w 10922558"/>
              <a:gd name="connsiteY34" fmla="*/ 151040 h 5727875"/>
              <a:gd name="connsiteX35" fmla="*/ 10651252 w 10922558"/>
              <a:gd name="connsiteY35" fmla="*/ 130943 h 5727875"/>
              <a:gd name="connsiteX36" fmla="*/ 10681397 w 10922558"/>
              <a:gd name="connsiteY36" fmla="*/ 120895 h 5727875"/>
              <a:gd name="connsiteX37" fmla="*/ 10721591 w 10922558"/>
              <a:gd name="connsiteY37" fmla="*/ 100798 h 5727875"/>
              <a:gd name="connsiteX38" fmla="*/ 10801978 w 10922558"/>
              <a:gd name="connsiteY38" fmla="*/ 70653 h 5727875"/>
              <a:gd name="connsiteX39" fmla="*/ 10882364 w 10922558"/>
              <a:gd name="connsiteY39" fmla="*/ 30460 h 5727875"/>
              <a:gd name="connsiteX40" fmla="*/ 10922558 w 10922558"/>
              <a:gd name="connsiteY40" fmla="*/ 315 h 5727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10922558" h="5727875">
                <a:moveTo>
                  <a:pt x="0" y="5717827"/>
                </a:moveTo>
                <a:cubicBezTo>
                  <a:pt x="16747" y="5721176"/>
                  <a:pt x="33162" y="5727875"/>
                  <a:pt x="50241" y="5727875"/>
                </a:cubicBezTo>
                <a:cubicBezTo>
                  <a:pt x="395080" y="5727875"/>
                  <a:pt x="257075" y="5705432"/>
                  <a:pt x="703384" y="5526908"/>
                </a:cubicBezTo>
                <a:cubicBezTo>
                  <a:pt x="1363452" y="5262881"/>
                  <a:pt x="1153340" y="5388830"/>
                  <a:pt x="1768509" y="5084781"/>
                </a:cubicBezTo>
                <a:cubicBezTo>
                  <a:pt x="1894801" y="5022361"/>
                  <a:pt x="2027597" y="4968340"/>
                  <a:pt x="2140298" y="4883814"/>
                </a:cubicBezTo>
                <a:lnTo>
                  <a:pt x="2301072" y="4763233"/>
                </a:lnTo>
                <a:cubicBezTo>
                  <a:pt x="2324243" y="4746107"/>
                  <a:pt x="2347102" y="4728461"/>
                  <a:pt x="2371410" y="4712992"/>
                </a:cubicBezTo>
                <a:cubicBezTo>
                  <a:pt x="2588449" y="4574876"/>
                  <a:pt x="2375753" y="4701372"/>
                  <a:pt x="2723103" y="4542170"/>
                </a:cubicBezTo>
                <a:cubicBezTo>
                  <a:pt x="2804805" y="4504723"/>
                  <a:pt x="2882977" y="4459932"/>
                  <a:pt x="2964263" y="4421590"/>
                </a:cubicBezTo>
                <a:cubicBezTo>
                  <a:pt x="3286898" y="4269403"/>
                  <a:pt x="3210657" y="4330161"/>
                  <a:pt x="3496826" y="4150284"/>
                </a:cubicBezTo>
                <a:cubicBezTo>
                  <a:pt x="3535397" y="4126040"/>
                  <a:pt x="3569759" y="4095623"/>
                  <a:pt x="3607358" y="4069897"/>
                </a:cubicBezTo>
                <a:cubicBezTo>
                  <a:pt x="3633437" y="4052054"/>
                  <a:pt x="3661858" y="4037776"/>
                  <a:pt x="3687745" y="4019655"/>
                </a:cubicBezTo>
                <a:cubicBezTo>
                  <a:pt x="3728905" y="3990843"/>
                  <a:pt x="3767081" y="3957911"/>
                  <a:pt x="3808325" y="3929220"/>
                </a:cubicBezTo>
                <a:cubicBezTo>
                  <a:pt x="3844175" y="3904281"/>
                  <a:pt x="3884465" y="3885797"/>
                  <a:pt x="3918857" y="3858882"/>
                </a:cubicBezTo>
                <a:cubicBezTo>
                  <a:pt x="4253916" y="3596662"/>
                  <a:pt x="3786167" y="3788819"/>
                  <a:pt x="4582048" y="3366513"/>
                </a:cubicBezTo>
                <a:cubicBezTo>
                  <a:pt x="4746171" y="3279427"/>
                  <a:pt x="4914494" y="3199833"/>
                  <a:pt x="5074417" y="3105255"/>
                </a:cubicBezTo>
                <a:cubicBezTo>
                  <a:pt x="5226344" y="3015406"/>
                  <a:pt x="5367633" y="2908615"/>
                  <a:pt x="5516545" y="2813853"/>
                </a:cubicBezTo>
                <a:cubicBezTo>
                  <a:pt x="5976078" y="2521423"/>
                  <a:pt x="5703119" y="2713492"/>
                  <a:pt x="6069204" y="2472209"/>
                </a:cubicBezTo>
                <a:cubicBezTo>
                  <a:pt x="6652530" y="2087745"/>
                  <a:pt x="5932584" y="2557896"/>
                  <a:pt x="6501283" y="2160710"/>
                </a:cubicBezTo>
                <a:cubicBezTo>
                  <a:pt x="6639896" y="2063901"/>
                  <a:pt x="6772091" y="1954969"/>
                  <a:pt x="6923314" y="1879357"/>
                </a:cubicBezTo>
                <a:cubicBezTo>
                  <a:pt x="7503298" y="1589364"/>
                  <a:pt x="7207425" y="1742270"/>
                  <a:pt x="7938197" y="1346794"/>
                </a:cubicBezTo>
                <a:cubicBezTo>
                  <a:pt x="8012017" y="1306844"/>
                  <a:pt x="8093451" y="1278314"/>
                  <a:pt x="8159261" y="1226214"/>
                </a:cubicBezTo>
                <a:cubicBezTo>
                  <a:pt x="8239648" y="1162574"/>
                  <a:pt x="8315112" y="1092167"/>
                  <a:pt x="8400421" y="1035295"/>
                </a:cubicBezTo>
                <a:cubicBezTo>
                  <a:pt x="8460711" y="995102"/>
                  <a:pt x="8519463" y="952499"/>
                  <a:pt x="8581292" y="914715"/>
                </a:cubicBezTo>
                <a:cubicBezTo>
                  <a:pt x="8696533" y="844290"/>
                  <a:pt x="8859439" y="761359"/>
                  <a:pt x="8983226" y="713748"/>
                </a:cubicBezTo>
                <a:cubicBezTo>
                  <a:pt x="9070312" y="680253"/>
                  <a:pt x="9155273" y="640603"/>
                  <a:pt x="9244483" y="613264"/>
                </a:cubicBezTo>
                <a:cubicBezTo>
                  <a:pt x="9470749" y="543924"/>
                  <a:pt x="9671015" y="525207"/>
                  <a:pt x="9887578" y="432394"/>
                </a:cubicBezTo>
                <a:cubicBezTo>
                  <a:pt x="9911024" y="422346"/>
                  <a:pt x="9934232" y="411723"/>
                  <a:pt x="9957916" y="402249"/>
                </a:cubicBezTo>
                <a:cubicBezTo>
                  <a:pt x="10001232" y="384923"/>
                  <a:pt x="10046818" y="372871"/>
                  <a:pt x="10088545" y="352007"/>
                </a:cubicBezTo>
                <a:cubicBezTo>
                  <a:pt x="10101943" y="345308"/>
                  <a:pt x="10114206" y="335543"/>
                  <a:pt x="10128738" y="331910"/>
                </a:cubicBezTo>
                <a:cubicBezTo>
                  <a:pt x="10168269" y="322027"/>
                  <a:pt x="10249318" y="311814"/>
                  <a:pt x="10249318" y="311814"/>
                </a:cubicBezTo>
                <a:cubicBezTo>
                  <a:pt x="10266065" y="305115"/>
                  <a:pt x="10282609" y="297881"/>
                  <a:pt x="10299560" y="291717"/>
                </a:cubicBezTo>
                <a:cubicBezTo>
                  <a:pt x="10319468" y="284478"/>
                  <a:pt x="10340379" y="279965"/>
                  <a:pt x="10359850" y="271620"/>
                </a:cubicBezTo>
                <a:cubicBezTo>
                  <a:pt x="10406742" y="251523"/>
                  <a:pt x="10454896" y="234146"/>
                  <a:pt x="10500527" y="211330"/>
                </a:cubicBezTo>
                <a:cubicBezTo>
                  <a:pt x="10540720" y="191233"/>
                  <a:pt x="10583717" y="175967"/>
                  <a:pt x="10621107" y="151040"/>
                </a:cubicBezTo>
                <a:cubicBezTo>
                  <a:pt x="10631155" y="144341"/>
                  <a:pt x="10640450" y="136344"/>
                  <a:pt x="10651252" y="130943"/>
                </a:cubicBezTo>
                <a:cubicBezTo>
                  <a:pt x="10660726" y="126206"/>
                  <a:pt x="10671662" y="125067"/>
                  <a:pt x="10681397" y="120895"/>
                </a:cubicBezTo>
                <a:cubicBezTo>
                  <a:pt x="10695165" y="114994"/>
                  <a:pt x="10707823" y="106699"/>
                  <a:pt x="10721591" y="100798"/>
                </a:cubicBezTo>
                <a:cubicBezTo>
                  <a:pt x="10782471" y="74707"/>
                  <a:pt x="10718702" y="112291"/>
                  <a:pt x="10801978" y="70653"/>
                </a:cubicBezTo>
                <a:cubicBezTo>
                  <a:pt x="10896893" y="23195"/>
                  <a:pt x="10814388" y="53118"/>
                  <a:pt x="10882364" y="30460"/>
                </a:cubicBezTo>
                <a:cubicBezTo>
                  <a:pt x="10906177" y="-5259"/>
                  <a:pt x="10890384" y="315"/>
                  <a:pt x="10922558" y="315"/>
                </a:cubicBezTo>
              </a:path>
            </a:pathLst>
          </a:custGeom>
          <a:noFill/>
          <a:ln w="2540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0424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03EB7429-9827-4BB2-B31E-1945B973DE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559"/>
            <a:ext cx="12192000" cy="6871559"/>
          </a:xfrm>
          <a:prstGeom prst="rect">
            <a:avLst/>
          </a:prstGeom>
        </p:spPr>
      </p:pic>
      <p:sp>
        <p:nvSpPr>
          <p:cNvPr id="35" name="Rechthoek 34">
            <a:extLst>
              <a:ext uri="{FF2B5EF4-FFF2-40B4-BE49-F238E27FC236}">
                <a16:creationId xmlns:a16="http://schemas.microsoft.com/office/drawing/2014/main" id="{E1758873-53E3-4129-91DC-AC3E8DC6200A}"/>
              </a:ext>
            </a:extLst>
          </p:cNvPr>
          <p:cNvSpPr/>
          <p:nvPr/>
        </p:nvSpPr>
        <p:spPr>
          <a:xfrm>
            <a:off x="1000437" y="159688"/>
            <a:ext cx="6603556" cy="865910"/>
          </a:xfrm>
          <a:prstGeom prst="rect">
            <a:avLst/>
          </a:prstGeom>
          <a:solidFill>
            <a:srgbClr val="B4DD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6" name="Rechthoek 35">
            <a:extLst>
              <a:ext uri="{FF2B5EF4-FFF2-40B4-BE49-F238E27FC236}">
                <a16:creationId xmlns:a16="http://schemas.microsoft.com/office/drawing/2014/main" id="{129EEB82-7141-4F36-A5A4-65066942A522}"/>
              </a:ext>
            </a:extLst>
          </p:cNvPr>
          <p:cNvSpPr/>
          <p:nvPr/>
        </p:nvSpPr>
        <p:spPr>
          <a:xfrm>
            <a:off x="1000437" y="130978"/>
            <a:ext cx="52093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5400" b="1" cap="none" spc="0" dirty="0">
                <a:ln/>
                <a:solidFill>
                  <a:srgbClr val="FF0000"/>
                </a:solidFill>
                <a:effectLst/>
              </a:rPr>
              <a:t>Kennis = mensen</a:t>
            </a: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B955353F-8320-4F79-A84F-F97F96963E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3019"/>
            <a:ext cx="12192000" cy="6164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479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2594DF77-DCDF-49B5-919E-B55503D60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D8D479-8942-46E8-A226-A4E01F7A105C}" type="slidenum">
              <a:rPr kumimoji="0" lang="nl-NL" sz="1100" b="0" i="0" u="none" strike="noStrike" kern="1200" cap="none" spc="0" normalizeH="0" baseline="0" noProof="0" smtClean="0">
                <a:ln>
                  <a:noFill/>
                </a:ln>
                <a:solidFill>
                  <a:srgbClr val="8BAA00">
                    <a:lumMod val="50000"/>
                  </a:srgb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nl-NL" sz="1100" b="0" i="0" u="none" strike="noStrike" kern="1200" cap="none" spc="0" normalizeH="0" baseline="0" noProof="0" dirty="0">
              <a:ln>
                <a:noFill/>
              </a:ln>
              <a:solidFill>
                <a:srgbClr val="8BAA00">
                  <a:lumMod val="50000"/>
                </a:srgbClr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88B59598-57D4-4445-B593-5A48704EB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939E39-2087-4A34-B67F-18ABAE681D6E}" type="datetime1">
              <a:rPr kumimoji="0" lang="nl-NL" sz="1100" b="0" i="0" u="none" strike="noStrike" kern="1200" cap="none" spc="0" normalizeH="0" baseline="0" noProof="0" smtClean="0">
                <a:ln>
                  <a:noFill/>
                </a:ln>
                <a:solidFill>
                  <a:srgbClr val="8BAA00">
                    <a:lumMod val="50000"/>
                  </a:srgb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7-6-2023</a:t>
            </a:fld>
            <a:endParaRPr kumimoji="0" lang="nl-NL" sz="1100" b="0" i="0" u="none" strike="noStrike" kern="1200" cap="none" spc="0" normalizeH="0" baseline="0" noProof="0" dirty="0">
              <a:ln>
                <a:noFill/>
              </a:ln>
              <a:solidFill>
                <a:srgbClr val="8BAA00">
                  <a:lumMod val="50000"/>
                </a:srgbClr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C991A5D-FD5C-47A7-BC7D-72F5E914C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>
                <a:ln>
                  <a:noFill/>
                </a:ln>
                <a:solidFill>
                  <a:srgbClr val="8BAA00">
                    <a:lumMod val="50000"/>
                  </a:srgb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Een voettekst toevoegen</a:t>
            </a:r>
            <a:endParaRPr kumimoji="0" lang="nl-NL" sz="1100" b="0" i="0" u="none" strike="noStrike" kern="1200" cap="none" spc="0" normalizeH="0" baseline="0" noProof="0" dirty="0">
              <a:ln>
                <a:noFill/>
              </a:ln>
              <a:solidFill>
                <a:srgbClr val="8BAA00">
                  <a:lumMod val="50000"/>
                </a:srgbClr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6D2C5659-EA95-4C26-8460-BAA2DB26A9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8776276C-F9D1-479D-9E68-C755E81F163C}"/>
              </a:ext>
            </a:extLst>
          </p:cNvPr>
          <p:cNvSpPr/>
          <p:nvPr/>
        </p:nvSpPr>
        <p:spPr>
          <a:xfrm>
            <a:off x="0" y="0"/>
            <a:ext cx="12192001" cy="6875093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E7926C88-2976-49A7-8312-5C7E4AB44179}"/>
              </a:ext>
            </a:extLst>
          </p:cNvPr>
          <p:cNvSpPr txBox="1"/>
          <p:nvPr/>
        </p:nvSpPr>
        <p:spPr>
          <a:xfrm>
            <a:off x="216000" y="375386"/>
            <a:ext cx="5054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Ontmoeting Heathrow Airport 11 november 2003</a:t>
            </a:r>
          </a:p>
        </p:txBody>
      </p:sp>
    </p:spTree>
    <p:extLst>
      <p:ext uri="{BB962C8B-B14F-4D97-AF65-F5344CB8AC3E}">
        <p14:creationId xmlns:p14="http://schemas.microsoft.com/office/powerpoint/2010/main" val="1458207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Afbeelding 25">
            <a:extLst>
              <a:ext uri="{FF2B5EF4-FFF2-40B4-BE49-F238E27FC236}">
                <a16:creationId xmlns:a16="http://schemas.microsoft.com/office/drawing/2014/main" id="{87A98079-CE3F-4745-A17C-47DF36655C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D8D479-8942-46E8-A226-A4E01F7A105C}" type="slidenum">
              <a:rPr kumimoji="0" lang="nl-NL" sz="1100" b="0" i="0" u="none" strike="noStrike" kern="1200" cap="none" spc="0" normalizeH="0" baseline="0" noProof="0" smtClean="0">
                <a:ln>
                  <a:noFill/>
                </a:ln>
                <a:solidFill>
                  <a:srgbClr val="8BAA00">
                    <a:lumMod val="50000"/>
                  </a:srgb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nl-NL" sz="1100" b="0" i="0" u="none" strike="noStrike" kern="1200" cap="none" spc="0" normalizeH="0" baseline="0" noProof="0" dirty="0">
              <a:ln>
                <a:noFill/>
              </a:ln>
              <a:solidFill>
                <a:srgbClr val="8BAA00">
                  <a:lumMod val="50000"/>
                </a:srgbClr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939E39-2087-4A34-B67F-18ABAE681D6E}" type="datetime1">
              <a:rPr kumimoji="0" lang="nl-NL" sz="1100" b="0" i="0" u="none" strike="noStrike" kern="1200" cap="none" spc="0" normalizeH="0" baseline="0" noProof="0" smtClean="0">
                <a:ln>
                  <a:noFill/>
                </a:ln>
                <a:solidFill>
                  <a:srgbClr val="8BAA00">
                    <a:lumMod val="50000"/>
                  </a:srgb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7-6-2023</a:t>
            </a:fld>
            <a:endParaRPr kumimoji="0" lang="nl-NL" sz="1100" b="0" i="0" u="none" strike="noStrike" kern="1200" cap="none" spc="0" normalizeH="0" baseline="0" noProof="0" dirty="0">
              <a:ln>
                <a:noFill/>
              </a:ln>
              <a:solidFill>
                <a:srgbClr val="8BAA00">
                  <a:lumMod val="50000"/>
                </a:srgbClr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 dirty="0">
                <a:ln>
                  <a:noFill/>
                </a:ln>
                <a:solidFill>
                  <a:srgbClr val="8BAA00">
                    <a:lumMod val="50000"/>
                  </a:srgb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11 november 2003</a:t>
            </a: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964" y="2891452"/>
            <a:ext cx="6645239" cy="3737947"/>
          </a:xfrm>
          <a:prstGeom prst="rect">
            <a:avLst/>
          </a:prstGeom>
        </p:spPr>
      </p:pic>
      <p:sp>
        <p:nvSpPr>
          <p:cNvPr id="7" name="Toelichting met afgeronde rechthoek 6"/>
          <p:cNvSpPr/>
          <p:nvPr/>
        </p:nvSpPr>
        <p:spPr>
          <a:xfrm>
            <a:off x="2983328" y="1122478"/>
            <a:ext cx="4741737" cy="2669029"/>
          </a:xfrm>
          <a:prstGeom prst="wedgeRoundRectCallout">
            <a:avLst>
              <a:gd name="adj1" fmla="val 81138"/>
              <a:gd name="adj2" fmla="val 8631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2400" dirty="0">
                <a:solidFill>
                  <a:prstClr val="white"/>
                </a:solidFill>
                <a:latin typeface="Corbel" panose="020B0503020204020204"/>
              </a:rPr>
              <a:t>Computers met  kunstmatige intelligentie worden steeds slimmer en sneller, maar op sommige punten blijven mensen superieur</a:t>
            </a: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DEE16390-A0FC-42E3-9B47-9A8E627CFA82}"/>
              </a:ext>
            </a:extLst>
          </p:cNvPr>
          <p:cNvSpPr txBox="1"/>
          <p:nvPr/>
        </p:nvSpPr>
        <p:spPr>
          <a:xfrm>
            <a:off x="216000" y="375386"/>
            <a:ext cx="5054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Ontmoeting Heathrow Airport 11 november 2003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A9FFCC3B-CE66-D25B-C3FF-836E58B1B58E}"/>
              </a:ext>
            </a:extLst>
          </p:cNvPr>
          <p:cNvSpPr txBox="1"/>
          <p:nvPr/>
        </p:nvSpPr>
        <p:spPr>
          <a:xfrm>
            <a:off x="6437499" y="6201019"/>
            <a:ext cx="1252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1929 - 2017</a:t>
            </a:r>
          </a:p>
        </p:txBody>
      </p:sp>
    </p:spTree>
    <p:extLst>
      <p:ext uri="{BB962C8B-B14F-4D97-AF65-F5344CB8AC3E}">
        <p14:creationId xmlns:p14="http://schemas.microsoft.com/office/powerpoint/2010/main" val="2501655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620878E5-0447-44D0-B4CD-E7A6C109C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D8D479-8942-46E8-A226-A4E01F7A105C}" type="slidenum">
              <a:rPr kumimoji="0" lang="nl-NL" sz="1100" b="0" i="0" u="none" strike="noStrike" kern="1200" cap="none" spc="0" normalizeH="0" baseline="0" noProof="0" smtClean="0">
                <a:ln>
                  <a:noFill/>
                </a:ln>
                <a:solidFill>
                  <a:srgbClr val="8BAA00">
                    <a:lumMod val="50000"/>
                  </a:srgb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nl-NL" sz="1100" b="0" i="0" u="none" strike="noStrike" kern="1200" cap="none" spc="0" normalizeH="0" baseline="0" noProof="0" dirty="0">
              <a:ln>
                <a:noFill/>
              </a:ln>
              <a:solidFill>
                <a:srgbClr val="8BAA00">
                  <a:lumMod val="50000"/>
                </a:srgbClr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0A9EAE6D-5A3F-423C-AFD3-433A4A808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939E39-2087-4A34-B67F-18ABAE681D6E}" type="datetime1">
              <a:rPr kumimoji="0" lang="nl-NL" sz="1100" b="0" i="0" u="none" strike="noStrike" kern="1200" cap="none" spc="0" normalizeH="0" baseline="0" noProof="0" smtClean="0">
                <a:ln>
                  <a:noFill/>
                </a:ln>
                <a:solidFill>
                  <a:srgbClr val="8BAA00">
                    <a:lumMod val="50000"/>
                  </a:srgb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7-6-2023</a:t>
            </a:fld>
            <a:endParaRPr kumimoji="0" lang="nl-NL" sz="1100" b="0" i="0" u="none" strike="noStrike" kern="1200" cap="none" spc="0" normalizeH="0" baseline="0" noProof="0" dirty="0">
              <a:ln>
                <a:noFill/>
              </a:ln>
              <a:solidFill>
                <a:srgbClr val="8BAA00">
                  <a:lumMod val="50000"/>
                </a:srgbClr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E8C016E-8D03-4CEB-80F8-55B62C27A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>
                <a:ln>
                  <a:noFill/>
                </a:ln>
                <a:solidFill>
                  <a:srgbClr val="8BAA00">
                    <a:lumMod val="50000"/>
                  </a:srgb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Een voettekst toevoegen</a:t>
            </a:r>
            <a:endParaRPr kumimoji="0" lang="nl-NL" sz="1100" b="0" i="0" u="none" strike="noStrike" kern="1200" cap="none" spc="0" normalizeH="0" baseline="0" noProof="0" dirty="0">
              <a:ln>
                <a:noFill/>
              </a:ln>
              <a:solidFill>
                <a:srgbClr val="8BAA00">
                  <a:lumMod val="50000"/>
                </a:srgbClr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6A69B52-2E18-4AD5-816D-19651F25C2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A528C498-4ABA-4B60-A296-CDBB50661F4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403" y="628960"/>
            <a:ext cx="9972136" cy="3795508"/>
          </a:xfrm>
          <a:prstGeom prst="rect">
            <a:avLst/>
          </a:prstGeom>
        </p:spPr>
      </p:pic>
      <p:sp>
        <p:nvSpPr>
          <p:cNvPr id="8" name="Toelichting met afgeronde rechthoek 6">
            <a:extLst>
              <a:ext uri="{FF2B5EF4-FFF2-40B4-BE49-F238E27FC236}">
                <a16:creationId xmlns:a16="http://schemas.microsoft.com/office/drawing/2014/main" id="{B2461D6D-CEC5-4694-8A07-A7EF4FA9E8B2}"/>
              </a:ext>
            </a:extLst>
          </p:cNvPr>
          <p:cNvSpPr/>
          <p:nvPr/>
        </p:nvSpPr>
        <p:spPr>
          <a:xfrm>
            <a:off x="7204812" y="713509"/>
            <a:ext cx="2974299" cy="1344334"/>
          </a:xfrm>
          <a:prstGeom prst="wedgeRoundRectCallout">
            <a:avLst>
              <a:gd name="adj1" fmla="val -79325"/>
              <a:gd name="adj2" fmla="val 7417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Wist je dat vertrouwen impliciet is?</a:t>
            </a:r>
          </a:p>
        </p:txBody>
      </p:sp>
    </p:spTree>
    <p:extLst>
      <p:ext uri="{BB962C8B-B14F-4D97-AF65-F5344CB8AC3E}">
        <p14:creationId xmlns:p14="http://schemas.microsoft.com/office/powerpoint/2010/main" val="3053785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DEF3F118-DBFF-495B-8C0D-158537BE2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D8D479-8942-46E8-A226-A4E01F7A105C}" type="slidenum">
              <a:rPr kumimoji="0" lang="nl-NL" sz="1100" b="0" i="0" u="none" strike="noStrike" kern="1200" cap="none" spc="0" normalizeH="0" baseline="0" noProof="0" smtClean="0">
                <a:ln>
                  <a:noFill/>
                </a:ln>
                <a:solidFill>
                  <a:srgbClr val="8BAA00">
                    <a:lumMod val="50000"/>
                  </a:srgb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nl-NL" sz="1100" b="0" i="0" u="none" strike="noStrike" kern="1200" cap="none" spc="0" normalizeH="0" baseline="0" noProof="0" dirty="0">
              <a:ln>
                <a:noFill/>
              </a:ln>
              <a:solidFill>
                <a:srgbClr val="8BAA00">
                  <a:lumMod val="50000"/>
                </a:srgbClr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62F8870-5886-442B-AB0B-0B7A932EC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939E39-2087-4A34-B67F-18ABAE681D6E}" type="datetime1">
              <a:rPr kumimoji="0" lang="nl-NL" sz="1100" b="0" i="0" u="none" strike="noStrike" kern="1200" cap="none" spc="0" normalizeH="0" baseline="0" noProof="0" smtClean="0">
                <a:ln>
                  <a:noFill/>
                </a:ln>
                <a:solidFill>
                  <a:srgbClr val="8BAA00">
                    <a:lumMod val="50000"/>
                  </a:srgb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7-6-2023</a:t>
            </a:fld>
            <a:endParaRPr kumimoji="0" lang="nl-NL" sz="1100" b="0" i="0" u="none" strike="noStrike" kern="1200" cap="none" spc="0" normalizeH="0" baseline="0" noProof="0" dirty="0">
              <a:ln>
                <a:noFill/>
              </a:ln>
              <a:solidFill>
                <a:srgbClr val="8BAA00">
                  <a:lumMod val="50000"/>
                </a:srgbClr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497F775-B980-4875-9773-3B7937929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>
                <a:ln>
                  <a:noFill/>
                </a:ln>
                <a:solidFill>
                  <a:srgbClr val="8BAA00">
                    <a:lumMod val="50000"/>
                  </a:srgb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Een voettekst toevoegen</a:t>
            </a:r>
            <a:endParaRPr kumimoji="0" lang="nl-NL" sz="1100" b="0" i="0" u="none" strike="noStrike" kern="1200" cap="none" spc="0" normalizeH="0" baseline="0" noProof="0" dirty="0">
              <a:ln>
                <a:noFill/>
              </a:ln>
              <a:solidFill>
                <a:srgbClr val="8BAA00">
                  <a:lumMod val="50000"/>
                </a:srgbClr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5FBC18BD-8DDC-455D-AFE9-CC4511F45F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BC15D301-C1B4-4AFF-932A-4FDEA4AAB3C5}"/>
              </a:ext>
            </a:extLst>
          </p:cNvPr>
          <p:cNvSpPr/>
          <p:nvPr/>
        </p:nvSpPr>
        <p:spPr>
          <a:xfrm>
            <a:off x="6672284" y="3429000"/>
            <a:ext cx="3116609" cy="11236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Impliciete kennis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(ervaringskennis)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17D08AA5-0249-4F53-8382-B70B17FC62E7}"/>
              </a:ext>
            </a:extLst>
          </p:cNvPr>
          <p:cNvSpPr/>
          <p:nvPr/>
        </p:nvSpPr>
        <p:spPr>
          <a:xfrm>
            <a:off x="6672283" y="790424"/>
            <a:ext cx="3116609" cy="11236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Expliciete kennis</a:t>
            </a:r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3FE6F4AC-7915-400F-BF98-27A5C0427036}"/>
              </a:ext>
            </a:extLst>
          </p:cNvPr>
          <p:cNvSpPr/>
          <p:nvPr/>
        </p:nvSpPr>
        <p:spPr>
          <a:xfrm>
            <a:off x="6663737" y="3958407"/>
            <a:ext cx="3001556" cy="55686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BFACC30A-A8EA-4762-B0D3-91071F26C9C4}"/>
              </a:ext>
            </a:extLst>
          </p:cNvPr>
          <p:cNvSpPr txBox="1"/>
          <p:nvPr/>
        </p:nvSpPr>
        <p:spPr>
          <a:xfrm>
            <a:off x="10187100" y="431870"/>
            <a:ext cx="13019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Informatie</a:t>
            </a:r>
          </a:p>
        </p:txBody>
      </p:sp>
      <p:cxnSp>
        <p:nvCxnSpPr>
          <p:cNvPr id="12" name="Rechte verbindingslijn met pijl 11">
            <a:extLst>
              <a:ext uri="{FF2B5EF4-FFF2-40B4-BE49-F238E27FC236}">
                <a16:creationId xmlns:a16="http://schemas.microsoft.com/office/drawing/2014/main" id="{73F4BEBB-3D94-48A7-9D3C-E6471CFBE356}"/>
              </a:ext>
            </a:extLst>
          </p:cNvPr>
          <p:cNvCxnSpPr>
            <a:stCxn id="8" idx="3"/>
          </p:cNvCxnSpPr>
          <p:nvPr/>
        </p:nvCxnSpPr>
        <p:spPr>
          <a:xfrm flipV="1">
            <a:off x="9788892" y="790424"/>
            <a:ext cx="993083" cy="56182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002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6" grpId="0" animBg="1"/>
      <p:bldP spid="10" grpId="0"/>
    </p:bldLst>
  </p:timing>
</p:sld>
</file>

<file path=ppt/theme/theme1.xml><?xml version="1.0" encoding="utf-8"?>
<a:theme xmlns:a="http://schemas.openxmlformats.org/drawingml/2006/main" name="Ecologie 16:9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063752_TF03098889" id="{F955776F-C92E-4BF4-BBBB-47F30C3431D6}" vid="{59B6D404-D239-4940-B77A-5279E81FEC7B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28575">
          <a:solidFill>
            <a:srgbClr val="FF0000"/>
          </a:solidFill>
          <a:tailEnd type="triangle"/>
        </a:ln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19050">
          <a:solidFill>
            <a:schemeClr val="bg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>
          <a:solidFill>
            <a:srgbClr val="FF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76200">
          <a:solidFill>
            <a:schemeClr val="accent2">
              <a:lumMod val="50000"/>
            </a:schemeClr>
          </a:solidFill>
        </a:ln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-thema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-thema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Natuur ecologie onderwijs fotopresentatie</Template>
  <TotalTime>0</TotalTime>
  <Words>348</Words>
  <Application>Microsoft Office PowerPoint</Application>
  <PresentationFormat>Breedbeeld</PresentationFormat>
  <Paragraphs>106</Paragraphs>
  <Slides>24</Slides>
  <Notes>2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4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24</vt:i4>
      </vt:variant>
    </vt:vector>
  </HeadingPairs>
  <TitlesOfParts>
    <vt:vector size="33" baseType="lpstr">
      <vt:lpstr>Arial</vt:lpstr>
      <vt:lpstr>Calibri</vt:lpstr>
      <vt:lpstr>Calibri Light</vt:lpstr>
      <vt:lpstr>Corbel</vt:lpstr>
      <vt:lpstr>Ecologie 16:9</vt:lpstr>
      <vt:lpstr>Kantoorthema</vt:lpstr>
      <vt:lpstr>1_Kantoorthema</vt:lpstr>
      <vt:lpstr>2_Kantoorthema</vt:lpstr>
      <vt:lpstr>Drawing</vt:lpstr>
      <vt:lpstr>De herwaardering van gildeleren  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Vakmensen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Dank voor uw aandacht </vt:lpstr>
    </vt:vector>
  </TitlesOfParts>
  <Company>Geldof c.s.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Het is complex. Nou en?</dc:title>
  <dc:creator>Govert D. Geldof</dc:creator>
  <cp:lastModifiedBy>Govert D. Geldof</cp:lastModifiedBy>
  <cp:revision>243</cp:revision>
  <dcterms:created xsi:type="dcterms:W3CDTF">2020-01-12T13:33:30Z</dcterms:created>
  <dcterms:modified xsi:type="dcterms:W3CDTF">2023-06-07T10:23:52Z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