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slideLayouts/slideLayout13.xml" ContentType="application/vnd.openxmlformats-officedocument.presentationml.slideLayout+xml"/>
  <Override PartName="/ppt/theme/theme3.xml" ContentType="application/vnd.openxmlformats-officedocument.theme+xml"/>
  <Override PartName="/ppt/slideLayouts/slideLayout14.xml" ContentType="application/vnd.openxmlformats-officedocument.presentationml.slideLayout+xml"/>
  <Override PartName="/ppt/theme/theme4.xml" ContentType="application/vnd.openxmlformats-officedocument.theme+xml"/>
  <Override PartName="/ppt/slideLayouts/slideLayout15.xml" ContentType="application/vnd.openxmlformats-officedocument.presentationml.slideLayout+xml"/>
  <Override PartName="/ppt/theme/theme5.xml" ContentType="application/vnd.openxmlformats-officedocument.theme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6.xml" ContentType="application/vnd.openxmlformats-officedocument.theme+xml"/>
  <Override PartName="/ppt/theme/themeOverride3.xml" ContentType="application/vnd.openxmlformats-officedocument.themeOverride+xml"/>
  <Override PartName="/ppt/slideLayouts/slideLayout18.xml" ContentType="application/vnd.openxmlformats-officedocument.presentationml.slideLayout+xml"/>
  <Override PartName="/ppt/theme/theme7.xml" ContentType="application/vnd.openxmlformats-officedocument.theme+xml"/>
  <Override PartName="/ppt/slideLayouts/slideLayout19.xml" ContentType="application/vnd.openxmlformats-officedocument.presentationml.slideLayout+xml"/>
  <Override PartName="/ppt/theme/theme8.xml" ContentType="application/vnd.openxmlformats-officedocument.theme+xml"/>
  <Override PartName="/ppt/slideLayouts/slideLayout20.xml" ContentType="application/vnd.openxmlformats-officedocument.presentationml.slideLayout+xml"/>
  <Override PartName="/ppt/theme/theme9.xml" ContentType="application/vnd.openxmlformats-officedocument.theme+xml"/>
  <Override PartName="/ppt/slideLayouts/slideLayout21.xml" ContentType="application/vnd.openxmlformats-officedocument.presentationml.slideLayout+xml"/>
  <Override PartName="/ppt/theme/theme10.xml" ContentType="application/vnd.openxmlformats-officedocument.them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11.xml" ContentType="application/vnd.openxmlformats-officedocument.theme+xml"/>
  <Override PartName="/ppt/slideLayouts/slideLayout24.xml" ContentType="application/vnd.openxmlformats-officedocument.presentationml.slideLayout+xml"/>
  <Override PartName="/ppt/theme/theme12.xml" ContentType="application/vnd.openxmlformats-officedocument.theme+xml"/>
  <Override PartName="/ppt/slideLayouts/slideLayout25.xml" ContentType="application/vnd.openxmlformats-officedocument.presentationml.slideLayout+xml"/>
  <Override PartName="/ppt/theme/theme13.xml" ContentType="application/vnd.openxmlformats-officedocument.theme+xml"/>
  <Override PartName="/ppt/slideLayouts/slideLayout26.xml" ContentType="application/vnd.openxmlformats-officedocument.presentationml.slideLayout+xml"/>
  <Override PartName="/ppt/theme/theme14.xml" ContentType="application/vnd.openxmlformats-officedocument.theme+xml"/>
  <Override PartName="/ppt/slideLayouts/slideLayout27.xml" ContentType="application/vnd.openxmlformats-officedocument.presentationml.slideLayout+xml"/>
  <Override PartName="/ppt/theme/theme15.xml" ContentType="application/vnd.openxmlformats-officedocument.theme+xml"/>
  <Override PartName="/ppt/slideLayouts/slideLayout28.xml" ContentType="application/vnd.openxmlformats-officedocument.presentationml.slideLayout+xml"/>
  <Override PartName="/ppt/theme/theme16.xml" ContentType="application/vnd.openxmlformats-officedocument.theme+xml"/>
  <Override PartName="/ppt/slideLayouts/slideLayout29.xml" ContentType="application/vnd.openxmlformats-officedocument.presentationml.slideLayout+xml"/>
  <Override PartName="/ppt/theme/theme17.xml" ContentType="application/vnd.openxmlformats-officedocument.theme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18.xml" ContentType="application/vnd.openxmlformats-officedocument.theme+xml"/>
  <Override PartName="/ppt/theme/themeOverride4.xml" ContentType="application/vnd.openxmlformats-officedocument.themeOverride+xml"/>
  <Override PartName="/ppt/theme/theme19.xml" ContentType="application/vnd.openxmlformats-officedocument.theme+xml"/>
  <Override PartName="/ppt/theme/theme2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38" r:id="rId2"/>
    <p:sldMasterId id="2147483740" r:id="rId3"/>
    <p:sldMasterId id="2147483742" r:id="rId4"/>
    <p:sldMasterId id="2147483744" r:id="rId5"/>
    <p:sldMasterId id="2147483746" r:id="rId6"/>
    <p:sldMasterId id="2147483753" r:id="rId7"/>
    <p:sldMasterId id="2147483755" r:id="rId8"/>
    <p:sldMasterId id="2147483757" r:id="rId9"/>
    <p:sldMasterId id="2147483759" r:id="rId10"/>
    <p:sldMasterId id="2147483823" r:id="rId11"/>
    <p:sldMasterId id="2147483825" r:id="rId12"/>
    <p:sldMasterId id="2147483827" r:id="rId13"/>
    <p:sldMasterId id="2147483829" r:id="rId14"/>
    <p:sldMasterId id="2147483831" r:id="rId15"/>
    <p:sldMasterId id="2147483834" r:id="rId16"/>
    <p:sldMasterId id="2147483836" r:id="rId17"/>
    <p:sldMasterId id="2147483838" r:id="rId18"/>
  </p:sldMasterIdLst>
  <p:notesMasterIdLst>
    <p:notesMasterId r:id="rId56"/>
  </p:notesMasterIdLst>
  <p:handoutMasterIdLst>
    <p:handoutMasterId r:id="rId57"/>
  </p:handoutMasterIdLst>
  <p:sldIdLst>
    <p:sldId id="256" r:id="rId19"/>
    <p:sldId id="392" r:id="rId20"/>
    <p:sldId id="393" r:id="rId21"/>
    <p:sldId id="394" r:id="rId22"/>
    <p:sldId id="391" r:id="rId23"/>
    <p:sldId id="368" r:id="rId24"/>
    <p:sldId id="361" r:id="rId25"/>
    <p:sldId id="388" r:id="rId26"/>
    <p:sldId id="356" r:id="rId27"/>
    <p:sldId id="357" r:id="rId28"/>
    <p:sldId id="367" r:id="rId29"/>
    <p:sldId id="370" r:id="rId30"/>
    <p:sldId id="371" r:id="rId31"/>
    <p:sldId id="372" r:id="rId32"/>
    <p:sldId id="373" r:id="rId33"/>
    <p:sldId id="353" r:id="rId34"/>
    <p:sldId id="354" r:id="rId35"/>
    <p:sldId id="355" r:id="rId36"/>
    <p:sldId id="376" r:id="rId37"/>
    <p:sldId id="377" r:id="rId38"/>
    <p:sldId id="378" r:id="rId39"/>
    <p:sldId id="379" r:id="rId40"/>
    <p:sldId id="380" r:id="rId41"/>
    <p:sldId id="381" r:id="rId42"/>
    <p:sldId id="382" r:id="rId43"/>
    <p:sldId id="383" r:id="rId44"/>
    <p:sldId id="384" r:id="rId45"/>
    <p:sldId id="385" r:id="rId46"/>
    <p:sldId id="386" r:id="rId47"/>
    <p:sldId id="387" r:id="rId48"/>
    <p:sldId id="389" r:id="rId49"/>
    <p:sldId id="369" r:id="rId50"/>
    <p:sldId id="362" r:id="rId51"/>
    <p:sldId id="363" r:id="rId52"/>
    <p:sldId id="364" r:id="rId53"/>
    <p:sldId id="366" r:id="rId54"/>
    <p:sldId id="390" r:id="rId55"/>
  </p:sldIdLst>
  <p:sldSz cx="9144000" cy="6858000" type="screen4x3"/>
  <p:notesSz cx="6797675" cy="9926638"/>
  <p:defaultTextStyle>
    <a:defPPr>
      <a:defRPr lang="nl-NL"/>
    </a:defPPr>
    <a:lvl1pPr algn="l" defTabSz="912813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5613" indent="1588" algn="l" defTabSz="912813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2813" indent="1588" algn="l" defTabSz="912813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0013" indent="1588" algn="l" defTabSz="912813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7213" indent="1588" algn="l" defTabSz="912813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34615" autoAdjust="0"/>
    <p:restoredTop sz="94667" autoAdjust="0"/>
  </p:normalViewPr>
  <p:slideViewPr>
    <p:cSldViewPr>
      <p:cViewPr varScale="1">
        <p:scale>
          <a:sx n="115" d="100"/>
          <a:sy n="115" d="100"/>
        </p:scale>
        <p:origin x="1116" y="10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84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" Target="slides/slide8.xml"/><Relationship Id="rId39" Type="http://schemas.openxmlformats.org/officeDocument/2006/relationships/slide" Target="slides/slide21.xml"/><Relationship Id="rId21" Type="http://schemas.openxmlformats.org/officeDocument/2006/relationships/slide" Target="slides/slide3.xml"/><Relationship Id="rId34" Type="http://schemas.openxmlformats.org/officeDocument/2006/relationships/slide" Target="slides/slide16.xml"/><Relationship Id="rId42" Type="http://schemas.openxmlformats.org/officeDocument/2006/relationships/slide" Target="slides/slide24.xml"/><Relationship Id="rId47" Type="http://schemas.openxmlformats.org/officeDocument/2006/relationships/slide" Target="slides/slide29.xml"/><Relationship Id="rId50" Type="http://schemas.openxmlformats.org/officeDocument/2006/relationships/slide" Target="slides/slide32.xml"/><Relationship Id="rId55" Type="http://schemas.openxmlformats.org/officeDocument/2006/relationships/slide" Target="slides/slide37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" Target="slides/slide2.xml"/><Relationship Id="rId29" Type="http://schemas.openxmlformats.org/officeDocument/2006/relationships/slide" Target="slides/slide11.xml"/><Relationship Id="rId41" Type="http://schemas.openxmlformats.org/officeDocument/2006/relationships/slide" Target="slides/slide23.xml"/><Relationship Id="rId54" Type="http://schemas.openxmlformats.org/officeDocument/2006/relationships/slide" Target="slides/slide36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" Target="slides/slide6.xml"/><Relationship Id="rId32" Type="http://schemas.openxmlformats.org/officeDocument/2006/relationships/slide" Target="slides/slide14.xml"/><Relationship Id="rId37" Type="http://schemas.openxmlformats.org/officeDocument/2006/relationships/slide" Target="slides/slide19.xml"/><Relationship Id="rId40" Type="http://schemas.openxmlformats.org/officeDocument/2006/relationships/slide" Target="slides/slide22.xml"/><Relationship Id="rId45" Type="http://schemas.openxmlformats.org/officeDocument/2006/relationships/slide" Target="slides/slide27.xml"/><Relationship Id="rId53" Type="http://schemas.openxmlformats.org/officeDocument/2006/relationships/slide" Target="slides/slide35.xml"/><Relationship Id="rId58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" Target="slides/slide5.xml"/><Relationship Id="rId28" Type="http://schemas.openxmlformats.org/officeDocument/2006/relationships/slide" Target="slides/slide10.xml"/><Relationship Id="rId36" Type="http://schemas.openxmlformats.org/officeDocument/2006/relationships/slide" Target="slides/slide18.xml"/><Relationship Id="rId49" Type="http://schemas.openxmlformats.org/officeDocument/2006/relationships/slide" Target="slides/slide31.xml"/><Relationship Id="rId57" Type="http://schemas.openxmlformats.org/officeDocument/2006/relationships/handoutMaster" Target="handoutMasters/handoutMaster1.xml"/><Relationship Id="rId61" Type="http://schemas.openxmlformats.org/officeDocument/2006/relationships/tableStyles" Target="tableStyle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1.xml"/><Relationship Id="rId31" Type="http://schemas.openxmlformats.org/officeDocument/2006/relationships/slide" Target="slides/slide13.xml"/><Relationship Id="rId44" Type="http://schemas.openxmlformats.org/officeDocument/2006/relationships/slide" Target="slides/slide26.xml"/><Relationship Id="rId52" Type="http://schemas.openxmlformats.org/officeDocument/2006/relationships/slide" Target="slides/slide34.xml"/><Relationship Id="rId60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" Target="slides/slide4.xml"/><Relationship Id="rId27" Type="http://schemas.openxmlformats.org/officeDocument/2006/relationships/slide" Target="slides/slide9.xml"/><Relationship Id="rId30" Type="http://schemas.openxmlformats.org/officeDocument/2006/relationships/slide" Target="slides/slide12.xml"/><Relationship Id="rId35" Type="http://schemas.openxmlformats.org/officeDocument/2006/relationships/slide" Target="slides/slide17.xml"/><Relationship Id="rId43" Type="http://schemas.openxmlformats.org/officeDocument/2006/relationships/slide" Target="slides/slide25.xml"/><Relationship Id="rId48" Type="http://schemas.openxmlformats.org/officeDocument/2006/relationships/slide" Target="slides/slide30.xml"/><Relationship Id="rId56" Type="http://schemas.openxmlformats.org/officeDocument/2006/relationships/notesMaster" Target="notesMasters/notesMaster1.xml"/><Relationship Id="rId8" Type="http://schemas.openxmlformats.org/officeDocument/2006/relationships/slideMaster" Target="slideMasters/slideMaster8.xml"/><Relationship Id="rId51" Type="http://schemas.openxmlformats.org/officeDocument/2006/relationships/slide" Target="slides/slide33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" Target="slides/slide7.xml"/><Relationship Id="rId33" Type="http://schemas.openxmlformats.org/officeDocument/2006/relationships/slide" Target="slides/slide15.xml"/><Relationship Id="rId38" Type="http://schemas.openxmlformats.org/officeDocument/2006/relationships/slide" Target="slides/slide20.xml"/><Relationship Id="rId46" Type="http://schemas.openxmlformats.org/officeDocument/2006/relationships/slide" Target="slides/slide28.xml"/><Relationship Id="rId59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34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0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913979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913979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66D880B3-4BCC-4C4A-A505-15B2301E803E}" type="datetimeFigureOut">
              <a:rPr lang="nl-NL"/>
              <a:pPr>
                <a:defRPr/>
              </a:pPr>
              <a:t>23-9-2015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13979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defTabSz="913979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B0FE6F99-C037-424D-8208-69901B3DED59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335736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defTabSz="913979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defTabSz="913979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477CFDBC-D2CA-4381-9C67-EF655CC8E6F9}" type="datetimeFigureOut">
              <a:rPr lang="nl-NL"/>
              <a:pPr>
                <a:defRPr/>
              </a:pPr>
              <a:t>23-9-2015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nl-NL" noProof="0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noProof="0" smtClean="0"/>
              <a:t>Klik om de modelstijlen te bewerken</a:t>
            </a:r>
          </a:p>
          <a:p>
            <a:pPr lvl="1"/>
            <a:r>
              <a:rPr lang="nl-NL" noProof="0" smtClean="0"/>
              <a:t>Tweede niveau</a:t>
            </a:r>
          </a:p>
          <a:p>
            <a:pPr lvl="2"/>
            <a:r>
              <a:rPr lang="nl-NL" noProof="0" smtClean="0"/>
              <a:t>Derde niveau</a:t>
            </a:r>
          </a:p>
          <a:p>
            <a:pPr lvl="3"/>
            <a:r>
              <a:rPr lang="nl-NL" noProof="0" smtClean="0"/>
              <a:t>Vierde niveau</a:t>
            </a:r>
          </a:p>
          <a:p>
            <a:pPr lvl="4"/>
            <a:r>
              <a:rPr lang="nl-NL" noProof="0" smtClean="0"/>
              <a:t>Vijfde niveau</a:t>
            </a:r>
            <a:endParaRPr lang="nl-NL" noProof="0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defTabSz="913979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defTabSz="913979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</a:defRPr>
            </a:lvl1pPr>
          </a:lstStyle>
          <a:p>
            <a:pPr>
              <a:defRPr/>
            </a:pPr>
            <a:fld id="{13C9E578-6BE5-4521-84F8-C49D5E705FC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1447496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912813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5613" algn="l" defTabSz="912813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2813" algn="l" defTabSz="912813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0013" algn="l" defTabSz="912813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7213" algn="l" defTabSz="912813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4950" algn="l" defTabSz="91397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1934" algn="l" defTabSz="91397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8925" algn="l" defTabSz="91397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5915" algn="l" defTabSz="91397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3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9394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nl-NL" smtClean="0"/>
          </a:p>
        </p:txBody>
      </p:sp>
      <p:sp>
        <p:nvSpPr>
          <p:cNvPr id="59395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912813" fontAlgn="base">
              <a:spcBef>
                <a:spcPct val="0"/>
              </a:spcBef>
              <a:spcAft>
                <a:spcPct val="0"/>
              </a:spcAft>
            </a:pPr>
            <a:fld id="{082D9C73-3194-4C4C-8B2C-993DD7E262F7}" type="slidenum">
              <a:rPr lang="nl-NL">
                <a:solidFill>
                  <a:srgbClr val="000000"/>
                </a:solidFill>
              </a:rPr>
              <a:pPr defTabSz="912813" fontAlgn="base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nl-N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951311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1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1442" name="Tijdelijke aanduiding voor notities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nl-NL" smtClean="0"/>
          </a:p>
        </p:txBody>
      </p:sp>
      <p:sp>
        <p:nvSpPr>
          <p:cNvPr id="61443" name="Tijdelijke aanduiding voor dianumm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defTabSz="912813" fontAlgn="base">
              <a:spcBef>
                <a:spcPct val="0"/>
              </a:spcBef>
              <a:spcAft>
                <a:spcPct val="0"/>
              </a:spcAft>
            </a:pPr>
            <a:fld id="{0EA9FA6C-DFBC-4ABA-B211-F142A74ACA34}" type="slidenum">
              <a:rPr lang="nl-NL">
                <a:solidFill>
                  <a:srgbClr val="000000"/>
                </a:solidFill>
              </a:rPr>
              <a:pPr defTabSz="912813" fontAlgn="base">
                <a:spcBef>
                  <a:spcPct val="0"/>
                </a:spcBef>
                <a:spcAft>
                  <a:spcPct val="0"/>
                </a:spcAft>
              </a:pPr>
              <a:t>10</a:t>
            </a:fld>
            <a:endParaRPr lang="nl-NL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45491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6.xml"/><Relationship Id="rId1" Type="http://schemas.openxmlformats.org/officeDocument/2006/relationships/themeOverride" Target="../theme/themeOverride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.xml"/><Relationship Id="rId1" Type="http://schemas.openxmlformats.org/officeDocument/2006/relationships/themeOverride" Target="../theme/themeOverride2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18.xml"/><Relationship Id="rId1" Type="http://schemas.openxmlformats.org/officeDocument/2006/relationships/themeOverride" Target="../theme/themeOverride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8"/>
          <p:cNvSpPr>
            <a:spLocks noGrp="1"/>
          </p:cNvSpPr>
          <p:nvPr>
            <p:ph type="ctrTitle"/>
          </p:nvPr>
        </p:nvSpPr>
        <p:spPr>
          <a:xfrm>
            <a:off x="533400" y="1371602"/>
            <a:ext cx="7851648" cy="1828800"/>
          </a:xfrm>
          <a:ln>
            <a:noFill/>
          </a:ln>
        </p:spPr>
        <p:txBody>
          <a:bodyPr tIns="0" rIns="18287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17" name="Ondertitel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7"/>
          <a:lstStyle>
            <a:lvl1pPr marL="0" marR="45698" indent="0" algn="r">
              <a:buNone/>
              <a:defRPr>
                <a:solidFill>
                  <a:schemeClr val="tx1"/>
                </a:solidFill>
              </a:defRPr>
            </a:lvl1pPr>
            <a:lvl2pPr marL="456990" indent="0" algn="ctr">
              <a:buNone/>
            </a:lvl2pPr>
            <a:lvl3pPr marL="913979" indent="0" algn="ctr">
              <a:buNone/>
            </a:lvl3pPr>
            <a:lvl4pPr marL="1370965" indent="0" algn="ctr">
              <a:buNone/>
            </a:lvl4pPr>
            <a:lvl5pPr marL="1827958" indent="0" algn="ctr">
              <a:buNone/>
            </a:lvl5pPr>
            <a:lvl6pPr marL="2284950" indent="0" algn="ctr">
              <a:buNone/>
            </a:lvl6pPr>
            <a:lvl7pPr marL="2741934" indent="0" algn="ctr">
              <a:buNone/>
            </a:lvl7pPr>
            <a:lvl8pPr marL="3198925" indent="0" algn="ctr">
              <a:buNone/>
            </a:lvl8pPr>
            <a:lvl9pPr marL="3655915" indent="0" algn="ctr">
              <a:buNone/>
            </a:lvl9pPr>
          </a:lstStyle>
          <a:p>
            <a:r>
              <a:rPr lang="nl-NL" smtClean="0"/>
              <a:t>Klik om het opmaakprofiel van de modelondertitel te bewerken</a:t>
            </a:r>
            <a:endParaRPr lang="en-US"/>
          </a:p>
        </p:txBody>
      </p:sp>
      <p:sp>
        <p:nvSpPr>
          <p:cNvPr id="4" name="Tijdelijke aanduiding voor datum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70DD0F-30C2-4044-93E9-A551BF51BD8E}" type="datetimeFigureOut">
              <a:rPr lang="nl-NL"/>
              <a:pPr>
                <a:defRPr/>
              </a:pPr>
              <a:t>23-9-2015</a:t>
            </a:fld>
            <a:endParaRPr lang="nl-NL"/>
          </a:p>
        </p:txBody>
      </p:sp>
      <p:sp>
        <p:nvSpPr>
          <p:cNvPr id="5" name="Tijdelijke aanduiding voor voettekst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DD1B23-B04C-440E-AC25-89BF7741A851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Tijdelijke aanduiding voor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C56C09-FB0E-42B7-BF27-08FB1B931D21}" type="datetimeFigureOut">
              <a:rPr lang="nl-NL"/>
              <a:pPr>
                <a:defRPr/>
              </a:pPr>
              <a:t>23-9-2015</a:t>
            </a:fld>
            <a:endParaRPr lang="nl-NL"/>
          </a:p>
        </p:txBody>
      </p:sp>
      <p:sp>
        <p:nvSpPr>
          <p:cNvPr id="5" name="Tijdelijke aanduiding voor voettekst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4F1616-FEB5-4089-9E4C-B869BA646F3A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1" y="914402"/>
            <a:ext cx="2057400" cy="5211763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914402"/>
            <a:ext cx="6019800" cy="5211763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Tijdelijke aanduiding voor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7C2C4F-647B-4C3D-8C2D-323AF1B90738}" type="datetimeFigureOut">
              <a:rPr lang="nl-NL"/>
              <a:pPr>
                <a:defRPr/>
              </a:pPr>
              <a:t>23-9-2015</a:t>
            </a:fld>
            <a:endParaRPr lang="nl-NL"/>
          </a:p>
        </p:txBody>
      </p:sp>
      <p:sp>
        <p:nvSpPr>
          <p:cNvPr id="5" name="Tijdelijke aanduiding voor voettekst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C628BF-B4A1-40CD-9C9A-C8B54D17DFBC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Tijdelijke aanduiding voor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3979"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04617B">
                    <a:shade val="90000"/>
                  </a:srgbClr>
                </a:solidFill>
                <a:latin typeface="+mn-lt"/>
              </a:defRPr>
            </a:lvl1pPr>
          </a:lstStyle>
          <a:p>
            <a:pPr>
              <a:defRPr/>
            </a:pPr>
            <a:fld id="{ABFA025C-0B2D-4B22-ADC5-3603C2EB3188}" type="datetimeFigureOut">
              <a:rPr lang="nl-NL"/>
              <a:pPr>
                <a:defRPr/>
              </a:pPr>
              <a:t>23-9-2015</a:t>
            </a:fld>
            <a:endParaRPr lang="nl-NL"/>
          </a:p>
        </p:txBody>
      </p:sp>
      <p:sp>
        <p:nvSpPr>
          <p:cNvPr id="5" name="Tijdelijke aanduiding voor voettekst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3979"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04617B">
                    <a:shade val="90000"/>
                  </a:srgbClr>
                </a:solidFill>
                <a:latin typeface="+mn-lt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3979"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04617B">
                    <a:shade val="90000"/>
                  </a:srgbClr>
                </a:solidFill>
                <a:latin typeface="+mn-lt"/>
              </a:defRPr>
            </a:lvl1pPr>
          </a:lstStyle>
          <a:p>
            <a:pPr>
              <a:defRPr/>
            </a:pPr>
            <a:fld id="{2EDA3764-57B5-4CEE-86A2-B93A4CCFA462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ijdelijke aanduiding voor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3979"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04617B">
                    <a:shade val="90000"/>
                  </a:srgbClr>
                </a:solidFill>
                <a:latin typeface="+mn-lt"/>
              </a:defRPr>
            </a:lvl1pPr>
          </a:lstStyle>
          <a:p>
            <a:pPr>
              <a:defRPr/>
            </a:pPr>
            <a:fld id="{F760A27E-C212-404C-9256-D6143187646C}" type="datetimeFigureOut">
              <a:rPr lang="nl-NL"/>
              <a:pPr>
                <a:defRPr/>
              </a:pPr>
              <a:t>23-9-2015</a:t>
            </a:fld>
            <a:endParaRPr lang="nl-NL"/>
          </a:p>
        </p:txBody>
      </p:sp>
      <p:sp>
        <p:nvSpPr>
          <p:cNvPr id="4" name="Tijdelijke aanduiding voor voettekst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3979"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04617B">
                    <a:shade val="90000"/>
                  </a:srgbClr>
                </a:solidFill>
                <a:latin typeface="+mn-lt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3979"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04617B">
                    <a:shade val="90000"/>
                  </a:srgbClr>
                </a:solidFill>
                <a:latin typeface="+mn-lt"/>
              </a:defRPr>
            </a:lvl1pPr>
          </a:lstStyle>
          <a:p>
            <a:pPr>
              <a:defRPr/>
            </a:pPr>
            <a:fld id="{5A42F76C-5FAF-463F-B013-5663AF564C4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ijdelijke aanduiding voor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3979"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04617B">
                    <a:shade val="90000"/>
                  </a:srgbClr>
                </a:solidFill>
                <a:latin typeface="+mn-lt"/>
              </a:defRPr>
            </a:lvl1pPr>
          </a:lstStyle>
          <a:p>
            <a:pPr>
              <a:defRPr/>
            </a:pPr>
            <a:fld id="{E2FE081C-0A12-41AB-9696-E9E75F1F4991}" type="datetimeFigureOut">
              <a:rPr lang="nl-NL"/>
              <a:pPr>
                <a:defRPr/>
              </a:pPr>
              <a:t>23-9-2015</a:t>
            </a:fld>
            <a:endParaRPr lang="nl-NL"/>
          </a:p>
        </p:txBody>
      </p:sp>
      <p:sp>
        <p:nvSpPr>
          <p:cNvPr id="4" name="Tijdelijke aanduiding voor voettekst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3979"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04617B">
                    <a:shade val="90000"/>
                  </a:srgbClr>
                </a:solidFill>
                <a:latin typeface="+mn-lt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3979"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04617B">
                    <a:shade val="90000"/>
                  </a:srgbClr>
                </a:solidFill>
                <a:latin typeface="+mn-lt"/>
              </a:defRPr>
            </a:lvl1pPr>
          </a:lstStyle>
          <a:p>
            <a:pPr>
              <a:defRPr/>
            </a:pPr>
            <a:fld id="{D95D3D4F-65BC-4012-A12F-9F5A3742EEC4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Tijdelijke aanduiding voor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3979"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04617B">
                    <a:shade val="90000"/>
                  </a:srgbClr>
                </a:solidFill>
                <a:latin typeface="+mn-lt"/>
              </a:defRPr>
            </a:lvl1pPr>
          </a:lstStyle>
          <a:p>
            <a:pPr>
              <a:defRPr/>
            </a:pPr>
            <a:fld id="{676A68CE-A8F7-4031-A967-0E65849B92B8}" type="datetimeFigureOut">
              <a:rPr lang="nl-NL"/>
              <a:pPr>
                <a:defRPr/>
              </a:pPr>
              <a:t>23-9-2015</a:t>
            </a:fld>
            <a:endParaRPr lang="nl-NL"/>
          </a:p>
        </p:txBody>
      </p:sp>
      <p:sp>
        <p:nvSpPr>
          <p:cNvPr id="5" name="Tijdelijke aanduiding voor voettekst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3979"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04617B">
                    <a:shade val="90000"/>
                  </a:srgbClr>
                </a:solidFill>
                <a:latin typeface="+mn-lt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3979"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04617B">
                    <a:shade val="90000"/>
                  </a:srgbClr>
                </a:solidFill>
                <a:latin typeface="+mn-lt"/>
              </a:defRPr>
            </a:lvl1pPr>
          </a:lstStyle>
          <a:p>
            <a:pPr>
              <a:defRPr/>
            </a:pPr>
            <a:fld id="{088F6CC6-ED93-4A5C-9CF9-C7D6B24D5604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Tijdelijke aanduiding voor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3979"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04617B">
                    <a:shade val="90000"/>
                  </a:srgbClr>
                </a:solidFill>
                <a:latin typeface="+mn-lt"/>
              </a:defRPr>
            </a:lvl1pPr>
          </a:lstStyle>
          <a:p>
            <a:pPr>
              <a:defRPr/>
            </a:pPr>
            <a:fld id="{32E3B821-3E76-44C0-8DDA-A142EDF2BC68}" type="datetimeFigureOut">
              <a:rPr lang="nl-NL"/>
              <a:pPr>
                <a:defRPr/>
              </a:pPr>
              <a:t>23-9-2015</a:t>
            </a:fld>
            <a:endParaRPr lang="nl-NL"/>
          </a:p>
        </p:txBody>
      </p:sp>
      <p:sp>
        <p:nvSpPr>
          <p:cNvPr id="5" name="Tijdelijke aanduiding voor voettekst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3979"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04617B">
                    <a:shade val="90000"/>
                  </a:srgbClr>
                </a:solidFill>
                <a:latin typeface="+mn-lt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3979"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04617B">
                    <a:shade val="90000"/>
                  </a:srgbClr>
                </a:solidFill>
                <a:latin typeface="+mn-lt"/>
              </a:defRPr>
            </a:lvl1pPr>
          </a:lstStyle>
          <a:p>
            <a:pPr>
              <a:defRPr/>
            </a:pPr>
            <a:fld id="{63A86D60-2F4F-4881-B9BB-4ED677AA8A9A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eldia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tIns="0" rIns="18288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17" name="Ondertitel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nl-NL" smtClean="0"/>
              <a:t>Klik om het opmaakprofiel van de modelondertitel te bewerken</a:t>
            </a:r>
            <a:endParaRPr lang="en-US"/>
          </a:p>
        </p:txBody>
      </p:sp>
      <p:sp>
        <p:nvSpPr>
          <p:cNvPr id="4" name="Tijdelijke aanduiding voor datum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3979"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DC18D1CA-26D9-48BC-8BE5-891EEA64816D}" type="datetimeFigureOut">
              <a:rPr lang="nl-NL"/>
              <a:pPr>
                <a:defRPr/>
              </a:pPr>
              <a:t>23-9-2015</a:t>
            </a:fld>
            <a:endParaRPr lang="nl-NL"/>
          </a:p>
        </p:txBody>
      </p:sp>
      <p:sp>
        <p:nvSpPr>
          <p:cNvPr id="5" name="Tijdelijke aanduiding voor voettekst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3979"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3979" fontAlgn="auto">
              <a:spcBef>
                <a:spcPts val="0"/>
              </a:spcBef>
              <a:spcAft>
                <a:spcPts val="0"/>
              </a:spcAft>
              <a:defRPr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C01B148-C4EE-43AB-B092-FA0F74511B18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3979"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F8C86626-6547-4E84-BEAE-7CB97EE37674}" type="datetime1">
              <a:rPr lang="nl-NL"/>
              <a:pPr>
                <a:defRPr/>
              </a:pPr>
              <a:t>23-9-2015</a:t>
            </a:fld>
            <a:endParaRPr lang="nl-NL">
              <a:latin typeface="Times New Roman" pitchFamily="18" charset="0"/>
            </a:endParaRPr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3979" eaLnBrk="1" fontAlgn="auto" hangingPunct="1">
              <a:spcBef>
                <a:spcPts val="0"/>
              </a:spcBef>
              <a:spcAft>
                <a:spcPts val="0"/>
              </a:spcAft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3979"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</a:defRPr>
            </a:lvl1pPr>
          </a:lstStyle>
          <a:p>
            <a:pPr>
              <a:defRPr/>
            </a:pPr>
            <a:fld id="{1B79CECF-4C12-4643-82CC-99BD2483A289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ijdelijke aanduiding voor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3979"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04617B">
                    <a:shade val="90000"/>
                  </a:srgbClr>
                </a:solidFill>
                <a:latin typeface="Times" charset="0"/>
              </a:defRPr>
            </a:lvl1pPr>
          </a:lstStyle>
          <a:p>
            <a:pPr>
              <a:defRPr/>
            </a:pPr>
            <a:fld id="{15F8E54C-11AB-4E6C-8FBD-F674F92C4E04}" type="datetime1">
              <a:rPr lang="nl-NL"/>
              <a:pPr>
                <a:defRPr/>
              </a:pPr>
              <a:t>23-9-2015</a:t>
            </a:fld>
            <a:endParaRPr lang="nl-NL">
              <a:latin typeface="Times New Roman" pitchFamily="18" charset="0"/>
            </a:endParaRPr>
          </a:p>
        </p:txBody>
      </p:sp>
      <p:sp>
        <p:nvSpPr>
          <p:cNvPr id="4" name="Tijdelijke aanduiding voor voettekst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3979"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04617B">
                    <a:shade val="90000"/>
                  </a:srgbClr>
                </a:solidFill>
                <a:latin typeface="Times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3979"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04617B">
                    <a:shade val="90000"/>
                  </a:srgbClr>
                </a:solidFill>
                <a:latin typeface="Times" charset="0"/>
              </a:defRPr>
            </a:lvl1pPr>
          </a:lstStyle>
          <a:p>
            <a:pPr>
              <a:defRPr/>
            </a:pPr>
            <a:fld id="{21557F5A-77E5-4931-BBF7-E19D50A456F2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Tijdelijke aanduiding voor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32EBF9-1318-4573-9150-8B05E781A677}" type="datetimeFigureOut">
              <a:rPr lang="nl-NL"/>
              <a:pPr>
                <a:defRPr/>
              </a:pPr>
              <a:t>23-9-2015</a:t>
            </a:fld>
            <a:endParaRPr lang="nl-NL"/>
          </a:p>
        </p:txBody>
      </p:sp>
      <p:sp>
        <p:nvSpPr>
          <p:cNvPr id="5" name="Tijdelijke aanduiding voor voettekst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C3CA85-E296-41C9-A09B-CE039CBF8122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3979"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3979" eaLnBrk="1" fontAlgn="auto" hangingPunct="1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1" hangingPunct="1">
              <a:defRPr>
                <a:latin typeface="Arial" pitchFamily="34" charset="0"/>
              </a:defRPr>
            </a:lvl1pPr>
          </a:lstStyle>
          <a:p>
            <a:fld id="{16D95F5C-9AED-4404-B2F0-7D680A82A470}" type="slidenum">
              <a:rPr lang="en-US" altLang="en-US"/>
              <a:pPr/>
              <a:t>‹nr.›</a:t>
            </a:fld>
            <a:endParaRPr lang="nl-NL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913979"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04617B">
                    <a:shade val="90000"/>
                  </a:srgbClr>
                </a:solidFill>
                <a:latin typeface="Times" charset="0"/>
              </a:defRPr>
            </a:lvl1pPr>
          </a:lstStyle>
          <a:p>
            <a:pPr>
              <a:defRPr/>
            </a:pPr>
            <a:fld id="{E23FA46C-65B5-4D4C-A012-0393DA94EC07}" type="datetime1">
              <a:rPr lang="nl-NL"/>
              <a:pPr>
                <a:defRPr/>
              </a:pPr>
              <a:t>23-9-2015</a:t>
            </a:fld>
            <a:endParaRPr lang="nl-NL">
              <a:latin typeface="Times New Roman" pitchFamily="18" charset="0"/>
            </a:endParaRPr>
          </a:p>
        </p:txBody>
      </p:sp>
      <p:sp>
        <p:nvSpPr>
          <p:cNvPr id="3" name="Tijdelijke aanduiding voor voettekst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913979"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04617B">
                    <a:shade val="90000"/>
                  </a:srgbClr>
                </a:solidFill>
                <a:latin typeface="Times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913979" fontAlgn="auto">
              <a:spcBef>
                <a:spcPts val="0"/>
              </a:spcBef>
              <a:spcAft>
                <a:spcPts val="0"/>
              </a:spcAft>
              <a:defRPr>
                <a:solidFill>
                  <a:srgbClr val="04617B">
                    <a:shade val="90000"/>
                  </a:srgbClr>
                </a:solidFill>
                <a:latin typeface="Times" charset="0"/>
              </a:defRPr>
            </a:lvl1pPr>
          </a:lstStyle>
          <a:p>
            <a:pPr>
              <a:defRPr/>
            </a:pPr>
            <a:fld id="{308A3C77-2AD9-4D86-ABA2-85BB33F8E86F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2" y="2130425"/>
            <a:ext cx="7772401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1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9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97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09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79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49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193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89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59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het opmaakprofiel van de modelondertitel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7BFA1-1A1F-4100-8C8D-A3C42B1509A9}" type="datetimeFigureOut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23-9-2015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41C2B-74F6-4B92-A0A7-4CE427E913ED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7BFA1-1A1F-4100-8C8D-A3C42B1509A9}" type="datetimeFigureOut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23-9-2015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41C2B-74F6-4B92-A0A7-4CE427E913ED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1" y="704090"/>
            <a:ext cx="8229600" cy="1143000"/>
          </a:xfrm>
        </p:spPr>
        <p:txBody>
          <a:bodyPr/>
          <a:lstStyle/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1" y="1920086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19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920086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19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7BFA1-1A1F-4100-8C8D-A3C42B1509A9}" type="datetimeFigureOut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23-9-2015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41C2B-74F6-4B92-A0A7-4CE427E913ED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7BFA1-1A1F-4100-8C8D-A3C42B1509A9}" type="datetimeFigureOut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23-9-2015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41C2B-74F6-4B92-A0A7-4CE427E913ED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7BFA1-1A1F-4100-8C8D-A3C42B1509A9}" type="datetimeFigureOut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23-9-2015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41C2B-74F6-4B92-A0A7-4CE427E913ED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8F7BFA1-1A1F-4100-8C8D-A3C42B1509A9}" type="datetimeFigureOut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23-9-2015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141C2B-74F6-4B92-A0A7-4CE427E913ED}" type="slidenum">
              <a:rPr lang="nl-NL" smtClean="0">
                <a:solidFill>
                  <a:prstClr val="black">
                    <a:tint val="75000"/>
                  </a:prstClr>
                </a:solidFill>
              </a:rPr>
              <a:pPr/>
              <a:t>‹nr.›</a:t>
            </a:fld>
            <a:endParaRPr lang="nl-NL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8F0FA-503B-447F-A02E-6BF1D880434F}" type="datetimeFigureOut">
              <a:rPr lang="nl-NL" smtClean="0">
                <a:solidFill>
                  <a:srgbClr val="04617B">
                    <a:shade val="90000"/>
                  </a:srgbClr>
                </a:solidFill>
              </a:rPr>
              <a:pPr/>
              <a:t>23-9-2015</a:t>
            </a:fld>
            <a:endParaRPr lang="nl-NL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>
                <a:solidFill>
                  <a:srgbClr val="04617B">
                    <a:shade val="90000"/>
                  </a:srgbClr>
                </a:solidFill>
              </a:rPr>
              <a:pPr/>
              <a:t>‹nr.›</a:t>
            </a:fld>
            <a:endParaRPr lang="nl-NL">
              <a:solidFill>
                <a:srgbClr val="04617B">
                  <a:shade val="9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8F0FA-503B-447F-A02E-6BF1D880434F}" type="datetimeFigureOut">
              <a:rPr lang="nl-NL" smtClean="0">
                <a:solidFill>
                  <a:srgbClr val="04617B">
                    <a:shade val="90000"/>
                  </a:srgbClr>
                </a:solidFill>
              </a:rPr>
              <a:pPr/>
              <a:t>23-9-2015</a:t>
            </a:fld>
            <a:endParaRPr lang="nl-NL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>
                <a:solidFill>
                  <a:srgbClr val="04617B">
                    <a:shade val="90000"/>
                  </a:srgbClr>
                </a:solidFill>
              </a:rPr>
              <a:pPr/>
              <a:t>‹nr.›</a:t>
            </a:fld>
            <a:endParaRPr lang="nl-NL">
              <a:solidFill>
                <a:srgbClr val="04617B">
                  <a:shade val="9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530351" y="1316736"/>
            <a:ext cx="7772401" cy="1362456"/>
          </a:xfrm>
          <a:ln>
            <a:noFill/>
          </a:ln>
        </p:spPr>
        <p:txBody>
          <a:bodyPr tIns="0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530351" y="2704664"/>
            <a:ext cx="7772401" cy="1509712"/>
          </a:xfrm>
        </p:spPr>
        <p:txBody>
          <a:bodyPr lIns="45698" rIns="45698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FBFDA7-5AEC-4DA8-A933-7153306F3DC6}" type="datetimeFigureOut">
              <a:rPr lang="nl-NL"/>
              <a:pPr>
                <a:defRPr/>
              </a:pPr>
              <a:t>23-9-2015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C304D5-6294-44F3-B3C7-EB2E37E8FCCC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nl-NL" smtClean="0"/>
              <a:t>Klik om de modelstijlen te bewerken</a:t>
            </a:r>
          </a:p>
          <a:p>
            <a:pPr lvl="1" eaLnBrk="1" latinLnBrk="0" hangingPunct="1"/>
            <a:r>
              <a:rPr lang="nl-NL" smtClean="0"/>
              <a:t>Tweede niveau</a:t>
            </a:r>
          </a:p>
          <a:p>
            <a:pPr lvl="2" eaLnBrk="1" latinLnBrk="0" hangingPunct="1"/>
            <a:r>
              <a:rPr lang="nl-NL" smtClean="0"/>
              <a:t>Derde niveau</a:t>
            </a:r>
          </a:p>
          <a:p>
            <a:pPr lvl="3" eaLnBrk="1" latinLnBrk="0" hangingPunct="1"/>
            <a:r>
              <a:rPr lang="nl-NL" smtClean="0"/>
              <a:t>Vierde niveau</a:t>
            </a:r>
          </a:p>
          <a:p>
            <a:pPr lvl="4" eaLnBrk="1" latinLnBrk="0" hangingPunct="1"/>
            <a:r>
              <a:rPr lang="nl-NL" smtClean="0"/>
              <a:t>Vijfde niveau</a:t>
            </a:r>
            <a:endParaRPr kumimoji="0" lang="en-US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38F0FA-503B-447F-A02E-6BF1D880434F}" type="datetimeFigureOut">
              <a:rPr lang="nl-NL" smtClean="0">
                <a:solidFill>
                  <a:srgbClr val="04617B">
                    <a:shade val="90000"/>
                  </a:srgbClr>
                </a:solidFill>
              </a:rPr>
              <a:pPr/>
              <a:t>23-9-2015</a:t>
            </a:fld>
            <a:endParaRPr lang="nl-NL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EE7185-A582-4542-8FF0-969B3F80C0A5}" type="slidenum">
              <a:rPr lang="nl-NL" smtClean="0">
                <a:solidFill>
                  <a:srgbClr val="04617B">
                    <a:shade val="90000"/>
                  </a:srgbClr>
                </a:solidFill>
              </a:rPr>
              <a:pPr/>
              <a:t>‹nr.›</a:t>
            </a:fld>
            <a:endParaRPr lang="nl-NL">
              <a:solidFill>
                <a:srgbClr val="04617B">
                  <a:shade val="90000"/>
                </a:srgbClr>
              </a:solidFill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eldia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el 8"/>
          <p:cNvSpPr>
            <a:spLocks noGrp="1"/>
          </p:cNvSpPr>
          <p:nvPr>
            <p:ph type="ctrTitle"/>
          </p:nvPr>
        </p:nvSpPr>
        <p:spPr>
          <a:xfrm>
            <a:off x="533400" y="1371602"/>
            <a:ext cx="7851648" cy="1828800"/>
          </a:xfrm>
          <a:ln>
            <a:noFill/>
          </a:ln>
        </p:spPr>
        <p:txBody>
          <a:bodyPr tIns="0" rIns="18287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17" name="Ondertitel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7"/>
          <a:lstStyle>
            <a:lvl1pPr marL="0" marR="45698" indent="0" algn="r">
              <a:buNone/>
              <a:defRPr>
                <a:solidFill>
                  <a:schemeClr val="tx1"/>
                </a:solidFill>
              </a:defRPr>
            </a:lvl1pPr>
            <a:lvl2pPr marL="456990" indent="0" algn="ctr">
              <a:buNone/>
            </a:lvl2pPr>
            <a:lvl3pPr marL="913979" indent="0" algn="ctr">
              <a:buNone/>
            </a:lvl3pPr>
            <a:lvl4pPr marL="1370965" indent="0" algn="ctr">
              <a:buNone/>
            </a:lvl4pPr>
            <a:lvl5pPr marL="1827958" indent="0" algn="ctr">
              <a:buNone/>
            </a:lvl5pPr>
            <a:lvl6pPr marL="2284950" indent="0" algn="ctr">
              <a:buNone/>
            </a:lvl6pPr>
            <a:lvl7pPr marL="2741934" indent="0" algn="ctr">
              <a:buNone/>
            </a:lvl7pPr>
            <a:lvl8pPr marL="3198925" indent="0" algn="ctr">
              <a:buNone/>
            </a:lvl8pPr>
            <a:lvl9pPr marL="3655915" indent="0" algn="ctr">
              <a:buNone/>
            </a:lvl9pPr>
          </a:lstStyle>
          <a:p>
            <a:r>
              <a:rPr lang="nl-NL" smtClean="0"/>
              <a:t>Klik om het opmaakprofiel van de modelondertitel te bewerken</a:t>
            </a:r>
            <a:endParaRPr lang="en-US"/>
          </a:p>
        </p:txBody>
      </p:sp>
      <p:sp>
        <p:nvSpPr>
          <p:cNvPr id="4" name="Tijdelijke aanduiding voor datum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70DD0F-30C2-4044-93E9-A551BF51BD8E}" type="datetimeFigureOut">
              <a:rPr lang="nl-NL"/>
              <a:pPr>
                <a:defRPr/>
              </a:pPr>
              <a:t>23-9-2015</a:t>
            </a:fld>
            <a:endParaRPr lang="nl-NL"/>
          </a:p>
        </p:txBody>
      </p:sp>
      <p:sp>
        <p:nvSpPr>
          <p:cNvPr id="5" name="Tijdelijke aanduiding voor voettekst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Tijdelijke aanduiding voor dianumm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DD1B23-B04C-440E-AC25-89BF7741A851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1" y="704090"/>
            <a:ext cx="8229600" cy="1143000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1" y="1920086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19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920086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19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5" name="Tijdelijke aanduiding voor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3AE82EC-1305-40A8-ADF5-4B3F4011CD41}" type="datetimeFigureOut">
              <a:rPr lang="nl-NL"/>
              <a:pPr>
                <a:defRPr/>
              </a:pPr>
              <a:t>23-9-2015</a:t>
            </a:fld>
            <a:endParaRPr lang="nl-NL"/>
          </a:p>
        </p:txBody>
      </p:sp>
      <p:sp>
        <p:nvSpPr>
          <p:cNvPr id="6" name="Tijdelijke aanduiding voor voettekst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AF5C2A2-8599-4E38-A8AA-B5D4090F8F3C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1" y="704090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1" y="1855248"/>
            <a:ext cx="4040188" cy="659352"/>
          </a:xfrm>
        </p:spPr>
        <p:txBody>
          <a:bodyPr lIns="45698" tIns="0" rIns="45698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19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3"/>
          </p:nvPr>
        </p:nvSpPr>
        <p:spPr>
          <a:xfrm>
            <a:off x="4645028" y="1859759"/>
            <a:ext cx="4041775" cy="654843"/>
          </a:xfrm>
        </p:spPr>
        <p:txBody>
          <a:bodyPr lIns="45698" tIns="0" rIns="45698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19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inhoud 4"/>
          <p:cNvSpPr>
            <a:spLocks noGrp="1"/>
          </p:cNvSpPr>
          <p:nvPr>
            <p:ph sz="quarter" idx="2"/>
          </p:nvPr>
        </p:nvSpPr>
        <p:spPr>
          <a:xfrm>
            <a:off x="457201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19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8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19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7" name="Tijdelijke aanduiding voor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8AB3AD-9DAB-4401-83A3-AF01B59D4003}" type="datetimeFigureOut">
              <a:rPr lang="nl-NL"/>
              <a:pPr>
                <a:defRPr/>
              </a:pPr>
              <a:t>23-9-2015</a:t>
            </a:fld>
            <a:endParaRPr lang="nl-NL"/>
          </a:p>
        </p:txBody>
      </p:sp>
      <p:sp>
        <p:nvSpPr>
          <p:cNvPr id="8" name="Tijdelijke aanduiding voor voettekst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949FB3-BBAD-4E3D-BFC6-DCC6AA68CB6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1" y="704090"/>
            <a:ext cx="8305800" cy="1143000"/>
          </a:xfrm>
        </p:spPr>
        <p:txBody>
          <a:bodyPr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ijdelijke aanduiding voor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B00F131-5604-4347-B6F2-C3AC0FC27E4F}" type="datetimeFigureOut">
              <a:rPr lang="nl-NL"/>
              <a:pPr>
                <a:defRPr/>
              </a:pPr>
              <a:t>23-9-2015</a:t>
            </a:fld>
            <a:endParaRPr lang="nl-NL"/>
          </a:p>
        </p:txBody>
      </p:sp>
      <p:sp>
        <p:nvSpPr>
          <p:cNvPr id="4" name="Tijdelijke aanduiding voor voettekst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FEC820-0123-47CE-A5A5-CBFE69F588B3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60118C6-D491-426D-8641-E277EBC44917}" type="datetimeFigureOut">
              <a:rPr lang="nl-NL"/>
              <a:pPr>
                <a:defRPr/>
              </a:pPr>
              <a:t>23-9-2015</a:t>
            </a:fld>
            <a:endParaRPr lang="nl-NL"/>
          </a:p>
        </p:txBody>
      </p:sp>
      <p:sp>
        <p:nvSpPr>
          <p:cNvPr id="3" name="Tijdelijke aanduiding voor voettekst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9FEB157-1A4E-4DDC-B86D-CDDC9D2F0513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85800" y="514355"/>
            <a:ext cx="2743200" cy="116205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7" rIns="18287"/>
          <a:lstStyle>
            <a:lvl1pPr marL="0" indent="0" algn="l">
              <a:buNone/>
              <a:defRPr sz="15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1900"/>
            </a:lvl4pPr>
            <a:lvl5pPr>
              <a:defRPr sz="1800"/>
            </a:lvl5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/>
          </a:p>
        </p:txBody>
      </p:sp>
      <p:sp>
        <p:nvSpPr>
          <p:cNvPr id="5" name="Tijdelijke aanduiding voor datum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A174D8-1DE0-46E4-8AA8-9C2D72EC8EC6}" type="datetimeFigureOut">
              <a:rPr lang="nl-NL"/>
              <a:pPr>
                <a:defRPr/>
              </a:pPr>
              <a:t>23-9-2015</a:t>
            </a:fld>
            <a:endParaRPr lang="nl-NL"/>
          </a:p>
        </p:txBody>
      </p:sp>
      <p:sp>
        <p:nvSpPr>
          <p:cNvPr id="6" name="Tijdelijke aanduiding voor voettekst 21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dianummer 1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20C422-86C4-491F-A3B0-E61B903053E8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hthoek met één afgeknipte en afgeronde hoek 8"/>
          <p:cNvSpPr/>
          <p:nvPr/>
        </p:nvSpPr>
        <p:spPr>
          <a:xfrm rot="420000" flipV="1">
            <a:off x="3165475" y="1108075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9" tIns="45698" rIns="91399" bIns="45698" anchor="ctr"/>
          <a:lstStyle/>
          <a:p>
            <a:pPr algn="ctr" defTabSz="913979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chthoekige driehoek 11"/>
          <p:cNvSpPr/>
          <p:nvPr/>
        </p:nvSpPr>
        <p:spPr>
          <a:xfrm rot="420000" flipV="1">
            <a:off x="8004175" y="5359400"/>
            <a:ext cx="155575" cy="155575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9" tIns="45698" rIns="91399" bIns="45698" anchor="ctr"/>
          <a:lstStyle/>
          <a:p>
            <a:pPr algn="ctr" defTabSz="913979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Vrije v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91399" tIns="45698" rIns="91399" bIns="45698"/>
          <a:lstStyle/>
          <a:p>
            <a:pPr defTabSz="913979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8" name="Vrije v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91399" tIns="45698" rIns="91399" bIns="45698"/>
          <a:lstStyle/>
          <a:p>
            <a:pPr defTabSz="913979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09601" y="1177007"/>
            <a:ext cx="2212849" cy="1582621"/>
          </a:xfrm>
        </p:spPr>
        <p:txBody>
          <a:bodyPr lIns="45698" rIns="45698" bIns="45698"/>
          <a:lstStyle>
            <a:lvl1pPr algn="l">
              <a:buNone/>
              <a:defRPr sz="1900" b="1">
                <a:solidFill>
                  <a:schemeClr val="tx2"/>
                </a:solidFill>
              </a:defRPr>
            </a:lvl1pPr>
          </a:lstStyle>
          <a:p>
            <a:r>
              <a:rPr lang="nl-NL" smtClean="0"/>
              <a:t>Klik om de stijl te bewerken</a:t>
            </a:r>
            <a:endParaRPr lang="en-US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3979" rIns="45698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 rot="420000">
            <a:off x="3485797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nl-NL" noProof="0" smtClean="0"/>
              <a:t>Klik op het pictogram als u een afbeelding wilt toevoegen</a:t>
            </a:r>
            <a:endParaRPr lang="en-US" noProof="0" dirty="0"/>
          </a:p>
        </p:txBody>
      </p:sp>
      <p:sp>
        <p:nvSpPr>
          <p:cNvPr id="9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18B97D5-CB6E-4EF3-9720-860A70F07BF9}" type="datetimeFigureOut">
              <a:rPr lang="nl-NL"/>
              <a:pPr>
                <a:defRPr/>
              </a:pPr>
              <a:t>23-9-2015</a:t>
            </a:fld>
            <a:endParaRPr lang="nl-NL"/>
          </a:p>
        </p:txBody>
      </p:sp>
      <p:sp>
        <p:nvSpPr>
          <p:cNvPr id="10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1" name="Tijdelijke aanduiding voor dianumm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545055-3DE1-45E8-8CC7-ADA36B9C4E8C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10.xml.rels><?xml version="1.0" encoding="UTF-8" standalone="yes"?>
<Relationships xmlns="http://schemas.openxmlformats.org/package/2006/relationships"><Relationship Id="rId2" Type="http://schemas.openxmlformats.org/officeDocument/2006/relationships/theme" Target="../theme/theme10.xml"/><Relationship Id="rId1" Type="http://schemas.openxmlformats.org/officeDocument/2006/relationships/slideLayout" Target="../slideLayouts/slideLayout21.xml"/></Relationships>
</file>

<file path=ppt/slideMasters/_rels/slideMaster1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1.xml"/><Relationship Id="rId2" Type="http://schemas.openxmlformats.org/officeDocument/2006/relationships/slideLayout" Target="../slideLayouts/slideLayout23.xml"/><Relationship Id="rId1" Type="http://schemas.openxmlformats.org/officeDocument/2006/relationships/slideLayout" Target="../slideLayouts/slideLayout22.xml"/></Relationships>
</file>

<file path=ppt/slideMasters/_rels/slideMaster12.xml.rels><?xml version="1.0" encoding="UTF-8" standalone="yes"?>
<Relationships xmlns="http://schemas.openxmlformats.org/package/2006/relationships"><Relationship Id="rId2" Type="http://schemas.openxmlformats.org/officeDocument/2006/relationships/theme" Target="../theme/theme12.xml"/><Relationship Id="rId1" Type="http://schemas.openxmlformats.org/officeDocument/2006/relationships/slideLayout" Target="../slideLayouts/slideLayout24.xml"/></Relationships>
</file>

<file path=ppt/slideMasters/_rels/slideMaster13.xml.rels><?xml version="1.0" encoding="UTF-8" standalone="yes"?>
<Relationships xmlns="http://schemas.openxmlformats.org/package/2006/relationships"><Relationship Id="rId2" Type="http://schemas.openxmlformats.org/officeDocument/2006/relationships/theme" Target="../theme/theme13.xml"/><Relationship Id="rId1" Type="http://schemas.openxmlformats.org/officeDocument/2006/relationships/slideLayout" Target="../slideLayouts/slideLayout25.xml"/></Relationships>
</file>

<file path=ppt/slideMasters/_rels/slideMaster14.xml.rels><?xml version="1.0" encoding="UTF-8" standalone="yes"?>
<Relationships xmlns="http://schemas.openxmlformats.org/package/2006/relationships"><Relationship Id="rId2" Type="http://schemas.openxmlformats.org/officeDocument/2006/relationships/theme" Target="../theme/theme14.xml"/><Relationship Id="rId1" Type="http://schemas.openxmlformats.org/officeDocument/2006/relationships/slideLayout" Target="../slideLayouts/slideLayout26.xml"/></Relationships>
</file>

<file path=ppt/slideMasters/_rels/slideMaster15.xml.rels><?xml version="1.0" encoding="UTF-8" standalone="yes"?>
<Relationships xmlns="http://schemas.openxmlformats.org/package/2006/relationships"><Relationship Id="rId2" Type="http://schemas.openxmlformats.org/officeDocument/2006/relationships/theme" Target="../theme/theme15.xml"/><Relationship Id="rId1" Type="http://schemas.openxmlformats.org/officeDocument/2006/relationships/slideLayout" Target="../slideLayouts/slideLayout27.xml"/></Relationships>
</file>

<file path=ppt/slideMasters/_rels/slideMaster16.xml.rels><?xml version="1.0" encoding="UTF-8" standalone="yes"?>
<Relationships xmlns="http://schemas.openxmlformats.org/package/2006/relationships"><Relationship Id="rId2" Type="http://schemas.openxmlformats.org/officeDocument/2006/relationships/theme" Target="../theme/theme16.xml"/><Relationship Id="rId1" Type="http://schemas.openxmlformats.org/officeDocument/2006/relationships/slideLayout" Target="../slideLayouts/slideLayout28.xml"/></Relationships>
</file>

<file path=ppt/slideMasters/_rels/slideMaster17.xml.rels><?xml version="1.0" encoding="UTF-8" standalone="yes"?>
<Relationships xmlns="http://schemas.openxmlformats.org/package/2006/relationships"><Relationship Id="rId2" Type="http://schemas.openxmlformats.org/officeDocument/2006/relationships/theme" Target="../theme/theme17.xml"/><Relationship Id="rId1" Type="http://schemas.openxmlformats.org/officeDocument/2006/relationships/slideLayout" Target="../slideLayouts/slideLayout29.xml"/></Relationships>
</file>

<file path=ppt/slideMasters/_rels/slideMaster18.xml.rels><?xml version="1.0" encoding="UTF-8" standalone="yes"?>
<Relationships xmlns="http://schemas.openxmlformats.org/package/2006/relationships"><Relationship Id="rId3" Type="http://schemas.openxmlformats.org/officeDocument/2006/relationships/theme" Target="../theme/theme18.xml"/><Relationship Id="rId2" Type="http://schemas.openxmlformats.org/officeDocument/2006/relationships/slideLayout" Target="../slideLayouts/slideLayout31.xml"/><Relationship Id="rId1" Type="http://schemas.openxmlformats.org/officeDocument/2006/relationships/slideLayout" Target="../slideLayouts/slideLayout30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2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14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1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theme" Target="../theme/theme6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18.xml"/></Relationships>
</file>

<file path=ppt/slideMasters/_rels/slideMaster8.xml.rels><?xml version="1.0" encoding="UTF-8" standalone="yes"?>
<Relationships xmlns="http://schemas.openxmlformats.org/package/2006/relationships"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19.xml"/></Relationships>
</file>

<file path=ppt/slideMasters/_rels/slideMaster9.xml.rels><?xml version="1.0" encoding="UTF-8" standalone="yes"?>
<Relationships xmlns="http://schemas.openxmlformats.org/package/2006/relationships"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rije v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91399" tIns="45698" rIns="91399" bIns="45698"/>
          <a:lstStyle/>
          <a:p>
            <a:pPr defTabSz="913979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8" name="Vrije vorm 7"/>
          <p:cNvSpPr>
            <a:spLocks/>
          </p:cNvSpPr>
          <p:nvPr/>
        </p:nvSpPr>
        <p:spPr bwMode="auto">
          <a:xfrm>
            <a:off x="4381500" y="-6350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lIns="91399" tIns="45698" rIns="91399" bIns="45698"/>
          <a:lstStyle/>
          <a:p>
            <a:pPr defTabSz="913979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</a:endParaRPr>
          </a:p>
        </p:txBody>
      </p:sp>
      <p:sp>
        <p:nvSpPr>
          <p:cNvPr id="1028" name="Tijdelijke aanduiding voor titel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698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nl-NL" smtClean="0"/>
              <a:t>Klik om de stijl te bewerken</a:t>
            </a:r>
            <a:endParaRPr lang="en-US" smtClean="0"/>
          </a:p>
        </p:txBody>
      </p:sp>
      <p:sp>
        <p:nvSpPr>
          <p:cNvPr id="1029" name="Tijdelijke aanduiding voor tekst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399" tIns="45698" rIns="91399" bIns="4569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smtClean="0"/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defTabSz="913979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B88DB77-CC6D-4A5A-AC42-34B79DDF1505}" type="datetimeFigureOut">
              <a:rPr lang="nl-NL"/>
              <a:pPr>
                <a:defRPr/>
              </a:pPr>
              <a:t>23-9-2015</a:t>
            </a:fld>
            <a:endParaRPr lang="nl-NL"/>
          </a:p>
        </p:txBody>
      </p:sp>
      <p:sp>
        <p:nvSpPr>
          <p:cNvPr id="22" name="Tijdelijke aanduiding voor voettekst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defTabSz="913979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defTabSz="913979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 smtClean="0">
                <a:solidFill>
                  <a:schemeClr val="tx2">
                    <a:shade val="90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75A69BB-5720-49DB-A579-992DFC0DC5B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  <p:grpSp>
        <p:nvGrpSpPr>
          <p:cNvPr id="1033" name="Groe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Vrije v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913979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13" name="Vrije v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913979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latin typeface="+mn-lt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3" r:id="rId2"/>
    <p:sldLayoutId id="2147483798" r:id="rId3"/>
    <p:sldLayoutId id="2147483792" r:id="rId4"/>
    <p:sldLayoutId id="2147483791" r:id="rId5"/>
    <p:sldLayoutId id="2147483790" r:id="rId6"/>
    <p:sldLayoutId id="2147483789" r:id="rId7"/>
    <p:sldLayoutId id="2147483788" r:id="rId8"/>
    <p:sldLayoutId id="2147483799" r:id="rId9"/>
    <p:sldLayoutId id="2147483787" r:id="rId10"/>
    <p:sldLayoutId id="2147483786" r:id="rId11"/>
  </p:sldLayoutIdLst>
  <p:txStyles>
    <p:titleStyle>
      <a:lvl1pPr algn="l" rtl="0" fontAlgn="base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fontAlgn="base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fontAlgn="base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2813" indent="-246063" algn="l" rtl="0" fontAlgn="base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fontAlgn="base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fontAlgn="base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736560" indent="-210214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19355" indent="-182796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3547" indent="-182796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7742" indent="-182796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699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397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096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7958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495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193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19892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591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rije v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defTabSz="914400">
              <a:defRPr/>
            </a:pPr>
            <a:endParaRPr lang="en-US" sz="2000">
              <a:solidFill>
                <a:prstClr val="black"/>
              </a:solidFill>
              <a:latin typeface="+mn-lt"/>
              <a:cs typeface="Arial" pitchFamily="34" charset="0"/>
            </a:endParaRPr>
          </a:p>
        </p:txBody>
      </p:sp>
      <p:sp>
        <p:nvSpPr>
          <p:cNvPr id="8" name="Vrije v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defTabSz="914400">
              <a:defRPr/>
            </a:pPr>
            <a:endParaRPr lang="en-US" sz="2000">
              <a:solidFill>
                <a:prstClr val="black"/>
              </a:solidFill>
              <a:latin typeface="+mn-lt"/>
              <a:cs typeface="Arial" pitchFamily="34" charset="0"/>
            </a:endParaRPr>
          </a:p>
        </p:txBody>
      </p:sp>
      <p:sp>
        <p:nvSpPr>
          <p:cNvPr id="52228" name="Tijdelijke aanduiding voor titel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nl-NL" smtClean="0"/>
              <a:t>Klik om de stijl te bewerken</a:t>
            </a:r>
            <a:endParaRPr lang="en-US" smtClean="0"/>
          </a:p>
        </p:txBody>
      </p:sp>
      <p:sp>
        <p:nvSpPr>
          <p:cNvPr id="52229" name="Tijdelijke aanduiding voor tekst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smtClean="0"/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045C75"/>
                </a:solidFill>
                <a:latin typeface="Times"/>
              </a:defRPr>
            </a:lvl1pPr>
          </a:lstStyle>
          <a:p>
            <a:fld id="{C9143DD5-3A27-4E97-9528-C34F4C9BB23F}" type="datetime1">
              <a:rPr lang="nl-NL"/>
              <a:pPr/>
              <a:t>23-9-2015</a:t>
            </a:fld>
            <a:endParaRPr lang="nl-NL">
              <a:latin typeface="Times New Roman" pitchFamily="18" charset="0"/>
            </a:endParaRPr>
          </a:p>
        </p:txBody>
      </p:sp>
      <p:sp>
        <p:nvSpPr>
          <p:cNvPr id="22" name="Tijdelijke aanduiding voor voettekst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045C75"/>
                </a:solidFill>
                <a:latin typeface="Times"/>
              </a:defRPr>
            </a:lvl1pPr>
          </a:lstStyle>
          <a:p>
            <a:endParaRPr lang="nl-NL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045C75"/>
                </a:solidFill>
                <a:latin typeface="Times"/>
              </a:defRPr>
            </a:lvl1pPr>
          </a:lstStyle>
          <a:p>
            <a:fld id="{01F58BD0-3ED1-47B4-8357-7D27029EC329}" type="slidenum">
              <a:rPr lang="nl-NL"/>
              <a:pPr/>
              <a:t>‹nr.›</a:t>
            </a:fld>
            <a:endParaRPr lang="nl-NL"/>
          </a:p>
        </p:txBody>
      </p:sp>
      <p:grpSp>
        <p:nvGrpSpPr>
          <p:cNvPr id="52233" name="Groe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Vrije v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914400" eaLnBrk="0" hangingPunct="0">
                <a:defRPr/>
              </a:pPr>
              <a:endParaRPr lang="en-US" sz="2000">
                <a:solidFill>
                  <a:prstClr val="black"/>
                </a:solidFill>
                <a:latin typeface="Times" charset="0"/>
                <a:cs typeface="Arial" pitchFamily="34" charset="0"/>
              </a:endParaRPr>
            </a:p>
          </p:txBody>
        </p:sp>
        <p:sp>
          <p:nvSpPr>
            <p:cNvPr id="13" name="Vrije v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914400" eaLnBrk="0" hangingPunct="0">
                <a:defRPr/>
              </a:pPr>
              <a:endParaRPr lang="en-US" sz="2000">
                <a:solidFill>
                  <a:prstClr val="black"/>
                </a:solidFill>
                <a:latin typeface="Times" charset="0"/>
                <a:cs typeface="Arial" pitchFamily="34" charset="0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2" r:id="rId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1" y="274640"/>
            <a:ext cx="8229600" cy="1143000"/>
          </a:xfrm>
          <a:prstGeom prst="rect">
            <a:avLst/>
          </a:prstGeom>
        </p:spPr>
        <p:txBody>
          <a:bodyPr vert="horz" lIns="91399" tIns="45698" rIns="91399" bIns="45698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1" y="1600211"/>
            <a:ext cx="8229600" cy="4525963"/>
          </a:xfrm>
          <a:prstGeom prst="rect">
            <a:avLst/>
          </a:prstGeom>
        </p:spPr>
        <p:txBody>
          <a:bodyPr vert="horz" lIns="91399" tIns="45698" rIns="91399" bIns="45698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1" y="6356360"/>
            <a:ext cx="2133600" cy="365125"/>
          </a:xfrm>
          <a:prstGeom prst="rect">
            <a:avLst/>
          </a:prstGeom>
        </p:spPr>
        <p:txBody>
          <a:bodyPr vert="horz" lIns="91399" tIns="45698" rIns="91399" bIns="45698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979" fontAlgn="auto">
              <a:spcBef>
                <a:spcPts val="0"/>
              </a:spcBef>
              <a:spcAft>
                <a:spcPts val="0"/>
              </a:spcAft>
            </a:pPr>
            <a:fld id="{B8F7BFA1-1A1F-4100-8C8D-A3C42B1509A9}" type="datetimeFigureOut">
              <a:rPr lang="nl-NL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3979" fontAlgn="auto">
                <a:spcBef>
                  <a:spcPts val="0"/>
                </a:spcBef>
                <a:spcAft>
                  <a:spcPts val="0"/>
                </a:spcAft>
              </a:pPr>
              <a:t>23-9-2015</a:t>
            </a:fld>
            <a:endParaRPr lang="nl-NL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2" y="6356360"/>
            <a:ext cx="2895601" cy="365125"/>
          </a:xfrm>
          <a:prstGeom prst="rect">
            <a:avLst/>
          </a:prstGeom>
        </p:spPr>
        <p:txBody>
          <a:bodyPr vert="horz" lIns="91399" tIns="45698" rIns="91399" bIns="45698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979" fontAlgn="auto">
              <a:spcBef>
                <a:spcPts val="0"/>
              </a:spcBef>
              <a:spcAft>
                <a:spcPts val="0"/>
              </a:spcAft>
            </a:pPr>
            <a:endParaRPr lang="nl-NL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1" y="6356360"/>
            <a:ext cx="2133600" cy="365125"/>
          </a:xfrm>
          <a:prstGeom prst="rect">
            <a:avLst/>
          </a:prstGeom>
        </p:spPr>
        <p:txBody>
          <a:bodyPr vert="horz" lIns="91399" tIns="45698" rIns="91399" bIns="45698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979" fontAlgn="auto">
              <a:spcBef>
                <a:spcPts val="0"/>
              </a:spcBef>
              <a:spcAft>
                <a:spcPts val="0"/>
              </a:spcAft>
            </a:pPr>
            <a:fld id="{5A141C2B-74F6-4B92-A0A7-4CE427E913ED}" type="slidenum">
              <a:rPr lang="nl-NL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defTabSz="913979" fontAlgn="auto">
                <a:spcBef>
                  <a:spcPts val="0"/>
                </a:spcBef>
                <a:spcAft>
                  <a:spcPts val="0"/>
                </a:spcAft>
              </a:pPr>
              <a:t>‹nr.›</a:t>
            </a:fld>
            <a:endParaRPr lang="nl-NL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4" r:id="rId1"/>
    <p:sldLayoutId id="2147483833" r:id="rId2"/>
  </p:sldLayoutIdLst>
  <p:txStyles>
    <p:titleStyle>
      <a:lvl1pPr algn="ctr" defTabSz="913979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744" indent="-342744" algn="l" defTabSz="913979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608" indent="-285619" algn="l" defTabSz="913979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474" indent="-228496" algn="l" defTabSz="913979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599464" indent="-228496" algn="l" defTabSz="913979" rtl="0" eaLnBrk="1" latinLnBrk="0" hangingPunct="1">
        <a:spcBef>
          <a:spcPct val="20000"/>
        </a:spcBef>
        <a:buFont typeface="Arial" pitchFamily="34" charset="0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452" indent="-228496" algn="l" defTabSz="913979" rtl="0" eaLnBrk="1" latinLnBrk="0" hangingPunct="1">
        <a:spcBef>
          <a:spcPct val="20000"/>
        </a:spcBef>
        <a:buFont typeface="Arial" pitchFamily="34" charset="0"/>
        <a:buChar char="»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442" indent="-228496" algn="l" defTabSz="913979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433" indent="-228496" algn="l" defTabSz="913979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423" indent="-228496" algn="l" defTabSz="913979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4414" indent="-228496" algn="l" defTabSz="913979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397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6990" algn="l" defTabSz="91397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3979" algn="l" defTabSz="91397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0965" algn="l" defTabSz="91397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7958" algn="l" defTabSz="91397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4950" algn="l" defTabSz="91397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1934" algn="l" defTabSz="91397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198925" algn="l" defTabSz="91397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5915" algn="l" defTabSz="913979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rije vorm 6"/>
          <p:cNvSpPr>
            <a:spLocks/>
          </p:cNvSpPr>
          <p:nvPr/>
        </p:nvSpPr>
        <p:spPr bwMode="auto">
          <a:xfrm>
            <a:off x="-9526" y="-7144"/>
            <a:ext cx="9163051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399" tIns="45698" rIns="91399" bIns="45698" anchor="t" compatLnSpc="1"/>
          <a:lstStyle/>
          <a:p>
            <a:pPr defTabSz="913979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  <a:latin typeface="Constantia"/>
            </a:endParaRPr>
          </a:p>
        </p:txBody>
      </p:sp>
      <p:sp>
        <p:nvSpPr>
          <p:cNvPr id="8" name="Vrije vorm 7"/>
          <p:cNvSpPr>
            <a:spLocks/>
          </p:cNvSpPr>
          <p:nvPr/>
        </p:nvSpPr>
        <p:spPr bwMode="auto">
          <a:xfrm>
            <a:off x="4381500" y="-7133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399" tIns="45698" rIns="91399" bIns="45698" anchor="t" compatLnSpc="1"/>
          <a:lstStyle/>
          <a:p>
            <a:pPr defTabSz="913979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  <a:latin typeface="Constantia"/>
            </a:endParaRPr>
          </a:p>
        </p:txBody>
      </p:sp>
      <p:sp>
        <p:nvSpPr>
          <p:cNvPr id="9" name="Tijdelijke aanduiding voor titel 8"/>
          <p:cNvSpPr>
            <a:spLocks noGrp="1"/>
          </p:cNvSpPr>
          <p:nvPr>
            <p:ph type="title"/>
          </p:nvPr>
        </p:nvSpPr>
        <p:spPr>
          <a:xfrm>
            <a:off x="457201" y="704090"/>
            <a:ext cx="8229600" cy="1143000"/>
          </a:xfrm>
          <a:prstGeom prst="rect">
            <a:avLst/>
          </a:prstGeom>
        </p:spPr>
        <p:txBody>
          <a:bodyPr vert="horz" lIns="0" tIns="45698" rIns="0" bIns="0" anchor="b">
            <a:normAutofit/>
          </a:bodyPr>
          <a:lstStyle/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0" name="Tijdelijke aanduiding voor tekst 29"/>
          <p:cNvSpPr>
            <a:spLocks noGrp="1"/>
          </p:cNvSpPr>
          <p:nvPr>
            <p:ph type="body" idx="1"/>
          </p:nvPr>
        </p:nvSpPr>
        <p:spPr>
          <a:xfrm>
            <a:off x="457201" y="1935480"/>
            <a:ext cx="8229600" cy="4389120"/>
          </a:xfrm>
          <a:prstGeom prst="rect">
            <a:avLst/>
          </a:prstGeom>
        </p:spPr>
        <p:txBody>
          <a:bodyPr vert="horz" lIns="91399" tIns="45698" rIns="91399" bIns="45698">
            <a:normAutofit/>
          </a:bodyPr>
          <a:lstStyle/>
          <a:p>
            <a:pPr lvl="0" eaLnBrk="1" latinLnBrk="0" hangingPunct="1"/>
            <a:r>
              <a:rPr kumimoji="0" lang="nl-NL" smtClean="0"/>
              <a:t>Klik om de modelstijlen te bewerken</a:t>
            </a:r>
          </a:p>
          <a:p>
            <a:pPr lvl="1" eaLnBrk="1" latinLnBrk="0" hangingPunct="1"/>
            <a:r>
              <a:rPr kumimoji="0" lang="nl-NL" smtClean="0"/>
              <a:t>Tweede niveau</a:t>
            </a:r>
          </a:p>
          <a:p>
            <a:pPr lvl="2" eaLnBrk="1" latinLnBrk="0" hangingPunct="1"/>
            <a:r>
              <a:rPr kumimoji="0" lang="nl-NL" smtClean="0"/>
              <a:t>Derde niveau</a:t>
            </a:r>
          </a:p>
          <a:p>
            <a:pPr lvl="3" eaLnBrk="1" latinLnBrk="0" hangingPunct="1"/>
            <a:r>
              <a:rPr kumimoji="0" lang="nl-NL" smtClean="0"/>
              <a:t>Vierde niveau</a:t>
            </a:r>
          </a:p>
          <a:p>
            <a:pPr lvl="4" eaLnBrk="1" latinLnBrk="0" hangingPunct="1"/>
            <a:r>
              <a:rPr kumimoji="0" lang="nl-NL" smtClean="0"/>
              <a:t>Vijfde niveau</a:t>
            </a:r>
            <a:endParaRPr kumimoji="0" lang="en-US"/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2"/>
          </p:nvPr>
        </p:nvSpPr>
        <p:spPr>
          <a:xfrm>
            <a:off x="457201" y="635636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defTabSz="913979" fontAlgn="auto">
              <a:spcBef>
                <a:spcPts val="0"/>
              </a:spcBef>
              <a:spcAft>
                <a:spcPts val="0"/>
              </a:spcAft>
            </a:pPr>
            <a:fld id="{8638F0FA-503B-447F-A02E-6BF1D880434F}" type="datetimeFigureOut">
              <a:rPr lang="nl-NL" smtClean="0">
                <a:solidFill>
                  <a:srgbClr val="04617B">
                    <a:shade val="90000"/>
                  </a:srgbClr>
                </a:solidFill>
                <a:latin typeface="Constantia"/>
              </a:rPr>
              <a:pPr defTabSz="913979" fontAlgn="auto">
                <a:spcBef>
                  <a:spcPts val="0"/>
                </a:spcBef>
                <a:spcAft>
                  <a:spcPts val="0"/>
                </a:spcAft>
              </a:pPr>
              <a:t>23-9-2015</a:t>
            </a:fld>
            <a:endParaRPr lang="nl-NL">
              <a:solidFill>
                <a:srgbClr val="04617B">
                  <a:shade val="90000"/>
                </a:srgbClr>
              </a:solidFill>
              <a:latin typeface="Constantia"/>
            </a:endParaRPr>
          </a:p>
        </p:txBody>
      </p:sp>
      <p:sp>
        <p:nvSpPr>
          <p:cNvPr id="22" name="Tijdelijke aanduiding voor voettekst 21"/>
          <p:cNvSpPr>
            <a:spLocks noGrp="1"/>
          </p:cNvSpPr>
          <p:nvPr>
            <p:ph type="ftr" sz="quarter" idx="3"/>
          </p:nvPr>
        </p:nvSpPr>
        <p:spPr>
          <a:xfrm>
            <a:off x="2667002" y="635636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defTabSz="913979" fontAlgn="auto">
              <a:spcBef>
                <a:spcPts val="0"/>
              </a:spcBef>
              <a:spcAft>
                <a:spcPts val="0"/>
              </a:spcAft>
            </a:pPr>
            <a:endParaRPr lang="nl-NL">
              <a:solidFill>
                <a:srgbClr val="04617B">
                  <a:shade val="90000"/>
                </a:srgbClr>
              </a:solidFill>
              <a:latin typeface="Constantia"/>
            </a:endParaRPr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4"/>
          </p:nvPr>
        </p:nvSpPr>
        <p:spPr>
          <a:xfrm>
            <a:off x="7924810" y="6356360"/>
            <a:ext cx="762001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defTabSz="913979" fontAlgn="auto">
              <a:spcBef>
                <a:spcPts val="0"/>
              </a:spcBef>
              <a:spcAft>
                <a:spcPts val="0"/>
              </a:spcAft>
            </a:pPr>
            <a:fld id="{C3EE7185-A582-4542-8FF0-969B3F80C0A5}" type="slidenum">
              <a:rPr lang="nl-NL" smtClean="0">
                <a:solidFill>
                  <a:srgbClr val="04617B">
                    <a:shade val="90000"/>
                  </a:srgbClr>
                </a:solidFill>
                <a:latin typeface="Constantia"/>
              </a:rPr>
              <a:pPr defTabSz="913979" fontAlgn="auto">
                <a:spcBef>
                  <a:spcPts val="0"/>
                </a:spcBef>
                <a:spcAft>
                  <a:spcPts val="0"/>
                </a:spcAft>
              </a:pPr>
              <a:t>‹nr.›</a:t>
            </a:fld>
            <a:endParaRPr lang="nl-NL">
              <a:solidFill>
                <a:srgbClr val="04617B">
                  <a:shade val="90000"/>
                </a:srgbClr>
              </a:solidFill>
              <a:latin typeface="Constantia"/>
            </a:endParaRPr>
          </a:p>
        </p:txBody>
      </p:sp>
      <p:grpSp>
        <p:nvGrpSpPr>
          <p:cNvPr id="2" name="Groep 1"/>
          <p:cNvGrpSpPr/>
          <p:nvPr/>
        </p:nvGrpSpPr>
        <p:grpSpPr>
          <a:xfrm>
            <a:off x="-19016" y="202412"/>
            <a:ext cx="9180548" cy="649224"/>
            <a:chOff x="-19045" y="216550"/>
            <a:chExt cx="9180548" cy="649224"/>
          </a:xfrm>
        </p:grpSpPr>
        <p:sp>
          <p:nvSpPr>
            <p:cNvPr id="12" name="Vrije v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defTabSz="913979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black"/>
                </a:solidFill>
                <a:latin typeface="Constantia"/>
              </a:endParaRPr>
            </a:p>
          </p:txBody>
        </p:sp>
        <p:sp>
          <p:nvSpPr>
            <p:cNvPr id="13" name="Vrije v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defTabSz="913979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black"/>
                </a:solidFill>
                <a:latin typeface="Constantia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6" r:id="rId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194" indent="-274194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85" indent="-246776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3979" indent="-246776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173" indent="-210214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368" indent="-210214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736560" indent="-210214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19355" indent="-182796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3547" indent="-182796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7742" indent="-182796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699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397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096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7958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495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193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19892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591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rije vorm 6"/>
          <p:cNvSpPr>
            <a:spLocks/>
          </p:cNvSpPr>
          <p:nvPr/>
        </p:nvSpPr>
        <p:spPr bwMode="auto">
          <a:xfrm>
            <a:off x="-9526" y="-7144"/>
            <a:ext cx="9163051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399" tIns="45698" rIns="91399" bIns="45698" anchor="t" compatLnSpc="1"/>
          <a:lstStyle/>
          <a:p>
            <a:pPr defTabSz="913979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  <a:latin typeface="Constantia"/>
            </a:endParaRPr>
          </a:p>
        </p:txBody>
      </p:sp>
      <p:sp>
        <p:nvSpPr>
          <p:cNvPr id="8" name="Vrije vorm 7"/>
          <p:cNvSpPr>
            <a:spLocks/>
          </p:cNvSpPr>
          <p:nvPr/>
        </p:nvSpPr>
        <p:spPr bwMode="auto">
          <a:xfrm>
            <a:off x="4381500" y="-7133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399" tIns="45698" rIns="91399" bIns="45698" anchor="t" compatLnSpc="1"/>
          <a:lstStyle/>
          <a:p>
            <a:pPr defTabSz="913979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  <a:latin typeface="Constantia"/>
            </a:endParaRPr>
          </a:p>
        </p:txBody>
      </p:sp>
      <p:sp>
        <p:nvSpPr>
          <p:cNvPr id="9" name="Tijdelijke aanduiding voor titel 8"/>
          <p:cNvSpPr>
            <a:spLocks noGrp="1"/>
          </p:cNvSpPr>
          <p:nvPr>
            <p:ph type="title"/>
          </p:nvPr>
        </p:nvSpPr>
        <p:spPr>
          <a:xfrm>
            <a:off x="457201" y="704090"/>
            <a:ext cx="8229600" cy="1143000"/>
          </a:xfrm>
          <a:prstGeom prst="rect">
            <a:avLst/>
          </a:prstGeom>
        </p:spPr>
        <p:txBody>
          <a:bodyPr vert="horz" lIns="0" tIns="45698" rIns="0" bIns="0" anchor="b">
            <a:normAutofit/>
          </a:bodyPr>
          <a:lstStyle/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0" name="Tijdelijke aanduiding voor tekst 29"/>
          <p:cNvSpPr>
            <a:spLocks noGrp="1"/>
          </p:cNvSpPr>
          <p:nvPr>
            <p:ph type="body" idx="1"/>
          </p:nvPr>
        </p:nvSpPr>
        <p:spPr>
          <a:xfrm>
            <a:off x="457201" y="1935480"/>
            <a:ext cx="8229600" cy="4389120"/>
          </a:xfrm>
          <a:prstGeom prst="rect">
            <a:avLst/>
          </a:prstGeom>
        </p:spPr>
        <p:txBody>
          <a:bodyPr vert="horz" lIns="91399" tIns="45698" rIns="91399" bIns="45698">
            <a:normAutofit/>
          </a:bodyPr>
          <a:lstStyle/>
          <a:p>
            <a:pPr lvl="0" eaLnBrk="1" latinLnBrk="0" hangingPunct="1"/>
            <a:r>
              <a:rPr kumimoji="0" lang="nl-NL" smtClean="0"/>
              <a:t>Klik om de modelstijlen te bewerken</a:t>
            </a:r>
          </a:p>
          <a:p>
            <a:pPr lvl="1" eaLnBrk="1" latinLnBrk="0" hangingPunct="1"/>
            <a:r>
              <a:rPr kumimoji="0" lang="nl-NL" smtClean="0"/>
              <a:t>Tweede niveau</a:t>
            </a:r>
          </a:p>
          <a:p>
            <a:pPr lvl="2" eaLnBrk="1" latinLnBrk="0" hangingPunct="1"/>
            <a:r>
              <a:rPr kumimoji="0" lang="nl-NL" smtClean="0"/>
              <a:t>Derde niveau</a:t>
            </a:r>
          </a:p>
          <a:p>
            <a:pPr lvl="3" eaLnBrk="1" latinLnBrk="0" hangingPunct="1"/>
            <a:r>
              <a:rPr kumimoji="0" lang="nl-NL" smtClean="0"/>
              <a:t>Vierde niveau</a:t>
            </a:r>
          </a:p>
          <a:p>
            <a:pPr lvl="4" eaLnBrk="1" latinLnBrk="0" hangingPunct="1"/>
            <a:r>
              <a:rPr kumimoji="0" lang="nl-NL" smtClean="0"/>
              <a:t>Vijfde niveau</a:t>
            </a:r>
            <a:endParaRPr kumimoji="0" lang="en-US"/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2"/>
          </p:nvPr>
        </p:nvSpPr>
        <p:spPr>
          <a:xfrm>
            <a:off x="457201" y="635636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defTabSz="913979" fontAlgn="auto">
              <a:spcBef>
                <a:spcPts val="0"/>
              </a:spcBef>
              <a:spcAft>
                <a:spcPts val="0"/>
              </a:spcAft>
            </a:pPr>
            <a:fld id="{8638F0FA-503B-447F-A02E-6BF1D880434F}" type="datetimeFigureOut">
              <a:rPr lang="nl-NL" smtClean="0">
                <a:solidFill>
                  <a:srgbClr val="04617B">
                    <a:shade val="90000"/>
                  </a:srgbClr>
                </a:solidFill>
                <a:latin typeface="Constantia"/>
              </a:rPr>
              <a:pPr defTabSz="913979" fontAlgn="auto">
                <a:spcBef>
                  <a:spcPts val="0"/>
                </a:spcBef>
                <a:spcAft>
                  <a:spcPts val="0"/>
                </a:spcAft>
              </a:pPr>
              <a:t>23-9-2015</a:t>
            </a:fld>
            <a:endParaRPr lang="nl-NL">
              <a:solidFill>
                <a:srgbClr val="04617B">
                  <a:shade val="90000"/>
                </a:srgbClr>
              </a:solidFill>
              <a:latin typeface="Constantia"/>
            </a:endParaRPr>
          </a:p>
        </p:txBody>
      </p:sp>
      <p:sp>
        <p:nvSpPr>
          <p:cNvPr id="22" name="Tijdelijke aanduiding voor voettekst 21"/>
          <p:cNvSpPr>
            <a:spLocks noGrp="1"/>
          </p:cNvSpPr>
          <p:nvPr>
            <p:ph type="ftr" sz="quarter" idx="3"/>
          </p:nvPr>
        </p:nvSpPr>
        <p:spPr>
          <a:xfrm>
            <a:off x="2667002" y="635636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defTabSz="913979" fontAlgn="auto">
              <a:spcBef>
                <a:spcPts val="0"/>
              </a:spcBef>
              <a:spcAft>
                <a:spcPts val="0"/>
              </a:spcAft>
            </a:pPr>
            <a:endParaRPr lang="nl-NL">
              <a:solidFill>
                <a:srgbClr val="04617B">
                  <a:shade val="90000"/>
                </a:srgbClr>
              </a:solidFill>
              <a:latin typeface="Constantia"/>
            </a:endParaRPr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4"/>
          </p:nvPr>
        </p:nvSpPr>
        <p:spPr>
          <a:xfrm>
            <a:off x="7924810" y="6356360"/>
            <a:ext cx="762001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defTabSz="913979" fontAlgn="auto">
              <a:spcBef>
                <a:spcPts val="0"/>
              </a:spcBef>
              <a:spcAft>
                <a:spcPts val="0"/>
              </a:spcAft>
            </a:pPr>
            <a:fld id="{C3EE7185-A582-4542-8FF0-969B3F80C0A5}" type="slidenum">
              <a:rPr lang="nl-NL" smtClean="0">
                <a:solidFill>
                  <a:srgbClr val="04617B">
                    <a:shade val="90000"/>
                  </a:srgbClr>
                </a:solidFill>
                <a:latin typeface="Constantia"/>
              </a:rPr>
              <a:pPr defTabSz="913979" fontAlgn="auto">
                <a:spcBef>
                  <a:spcPts val="0"/>
                </a:spcBef>
                <a:spcAft>
                  <a:spcPts val="0"/>
                </a:spcAft>
              </a:pPr>
              <a:t>‹nr.›</a:t>
            </a:fld>
            <a:endParaRPr lang="nl-NL">
              <a:solidFill>
                <a:srgbClr val="04617B">
                  <a:shade val="90000"/>
                </a:srgbClr>
              </a:solidFill>
              <a:latin typeface="Constantia"/>
            </a:endParaRPr>
          </a:p>
        </p:txBody>
      </p:sp>
      <p:grpSp>
        <p:nvGrpSpPr>
          <p:cNvPr id="2" name="Groep 1"/>
          <p:cNvGrpSpPr/>
          <p:nvPr/>
        </p:nvGrpSpPr>
        <p:grpSpPr>
          <a:xfrm>
            <a:off x="-19016" y="202412"/>
            <a:ext cx="9180548" cy="649224"/>
            <a:chOff x="-19045" y="216550"/>
            <a:chExt cx="9180548" cy="649224"/>
          </a:xfrm>
        </p:grpSpPr>
        <p:sp>
          <p:nvSpPr>
            <p:cNvPr id="12" name="Vrije v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defTabSz="913979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black"/>
                </a:solidFill>
                <a:latin typeface="Constantia"/>
              </a:endParaRPr>
            </a:p>
          </p:txBody>
        </p:sp>
        <p:sp>
          <p:nvSpPr>
            <p:cNvPr id="13" name="Vrije v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defTabSz="913979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black"/>
                </a:solidFill>
                <a:latin typeface="Constantia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8" r:id="rId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194" indent="-274194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85" indent="-246776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3979" indent="-246776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173" indent="-210214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368" indent="-210214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736560" indent="-210214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19355" indent="-182796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3547" indent="-182796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7742" indent="-182796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699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397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096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7958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495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193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19892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591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rije vorm 6"/>
          <p:cNvSpPr>
            <a:spLocks/>
          </p:cNvSpPr>
          <p:nvPr/>
        </p:nvSpPr>
        <p:spPr bwMode="auto">
          <a:xfrm>
            <a:off x="-9526" y="-7144"/>
            <a:ext cx="9163051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399" tIns="45698" rIns="91399" bIns="45698" anchor="t" compatLnSpc="1"/>
          <a:lstStyle/>
          <a:p>
            <a:pPr defTabSz="913979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  <a:latin typeface="Constantia"/>
            </a:endParaRPr>
          </a:p>
        </p:txBody>
      </p:sp>
      <p:sp>
        <p:nvSpPr>
          <p:cNvPr id="8" name="Vrije vorm 7"/>
          <p:cNvSpPr>
            <a:spLocks/>
          </p:cNvSpPr>
          <p:nvPr/>
        </p:nvSpPr>
        <p:spPr bwMode="auto">
          <a:xfrm>
            <a:off x="4381500" y="-7133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399" tIns="45698" rIns="91399" bIns="45698" anchor="t" compatLnSpc="1"/>
          <a:lstStyle/>
          <a:p>
            <a:pPr defTabSz="913979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  <a:latin typeface="Constantia"/>
            </a:endParaRPr>
          </a:p>
        </p:txBody>
      </p:sp>
      <p:sp>
        <p:nvSpPr>
          <p:cNvPr id="9" name="Tijdelijke aanduiding voor titel 8"/>
          <p:cNvSpPr>
            <a:spLocks noGrp="1"/>
          </p:cNvSpPr>
          <p:nvPr>
            <p:ph type="title"/>
          </p:nvPr>
        </p:nvSpPr>
        <p:spPr>
          <a:xfrm>
            <a:off x="457201" y="704090"/>
            <a:ext cx="8229600" cy="1143000"/>
          </a:xfrm>
          <a:prstGeom prst="rect">
            <a:avLst/>
          </a:prstGeom>
        </p:spPr>
        <p:txBody>
          <a:bodyPr vert="horz" lIns="0" tIns="45698" rIns="0" bIns="0" anchor="b">
            <a:normAutofit/>
          </a:bodyPr>
          <a:lstStyle/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0" name="Tijdelijke aanduiding voor tekst 29"/>
          <p:cNvSpPr>
            <a:spLocks noGrp="1"/>
          </p:cNvSpPr>
          <p:nvPr>
            <p:ph type="body" idx="1"/>
          </p:nvPr>
        </p:nvSpPr>
        <p:spPr>
          <a:xfrm>
            <a:off x="457201" y="1935480"/>
            <a:ext cx="8229600" cy="4389120"/>
          </a:xfrm>
          <a:prstGeom prst="rect">
            <a:avLst/>
          </a:prstGeom>
        </p:spPr>
        <p:txBody>
          <a:bodyPr vert="horz" lIns="91399" tIns="45698" rIns="91399" bIns="45698">
            <a:normAutofit/>
          </a:bodyPr>
          <a:lstStyle/>
          <a:p>
            <a:pPr lvl="0" eaLnBrk="1" latinLnBrk="0" hangingPunct="1"/>
            <a:r>
              <a:rPr kumimoji="0" lang="nl-NL" smtClean="0"/>
              <a:t>Klik om de modelstijlen te bewerken</a:t>
            </a:r>
          </a:p>
          <a:p>
            <a:pPr lvl="1" eaLnBrk="1" latinLnBrk="0" hangingPunct="1"/>
            <a:r>
              <a:rPr kumimoji="0" lang="nl-NL" smtClean="0"/>
              <a:t>Tweede niveau</a:t>
            </a:r>
          </a:p>
          <a:p>
            <a:pPr lvl="2" eaLnBrk="1" latinLnBrk="0" hangingPunct="1"/>
            <a:r>
              <a:rPr kumimoji="0" lang="nl-NL" smtClean="0"/>
              <a:t>Derde niveau</a:t>
            </a:r>
          </a:p>
          <a:p>
            <a:pPr lvl="3" eaLnBrk="1" latinLnBrk="0" hangingPunct="1"/>
            <a:r>
              <a:rPr kumimoji="0" lang="nl-NL" smtClean="0"/>
              <a:t>Vierde niveau</a:t>
            </a:r>
          </a:p>
          <a:p>
            <a:pPr lvl="4" eaLnBrk="1" latinLnBrk="0" hangingPunct="1"/>
            <a:r>
              <a:rPr kumimoji="0" lang="nl-NL" smtClean="0"/>
              <a:t>Vijfde niveau</a:t>
            </a:r>
            <a:endParaRPr kumimoji="0" lang="en-US"/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2"/>
          </p:nvPr>
        </p:nvSpPr>
        <p:spPr>
          <a:xfrm>
            <a:off x="457201" y="635636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defTabSz="913979" fontAlgn="auto">
              <a:spcBef>
                <a:spcPts val="0"/>
              </a:spcBef>
              <a:spcAft>
                <a:spcPts val="0"/>
              </a:spcAft>
            </a:pPr>
            <a:fld id="{8638F0FA-503B-447F-A02E-6BF1D880434F}" type="datetimeFigureOut">
              <a:rPr lang="nl-NL" smtClean="0">
                <a:solidFill>
                  <a:srgbClr val="04617B">
                    <a:shade val="90000"/>
                  </a:srgbClr>
                </a:solidFill>
                <a:latin typeface="Constantia"/>
              </a:rPr>
              <a:pPr defTabSz="913979" fontAlgn="auto">
                <a:spcBef>
                  <a:spcPts val="0"/>
                </a:spcBef>
                <a:spcAft>
                  <a:spcPts val="0"/>
                </a:spcAft>
              </a:pPr>
              <a:t>23-9-2015</a:t>
            </a:fld>
            <a:endParaRPr lang="nl-NL">
              <a:solidFill>
                <a:srgbClr val="04617B">
                  <a:shade val="90000"/>
                </a:srgbClr>
              </a:solidFill>
              <a:latin typeface="Constantia"/>
            </a:endParaRPr>
          </a:p>
        </p:txBody>
      </p:sp>
      <p:sp>
        <p:nvSpPr>
          <p:cNvPr id="22" name="Tijdelijke aanduiding voor voettekst 21"/>
          <p:cNvSpPr>
            <a:spLocks noGrp="1"/>
          </p:cNvSpPr>
          <p:nvPr>
            <p:ph type="ftr" sz="quarter" idx="3"/>
          </p:nvPr>
        </p:nvSpPr>
        <p:spPr>
          <a:xfrm>
            <a:off x="2667002" y="635636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defTabSz="913979" fontAlgn="auto">
              <a:spcBef>
                <a:spcPts val="0"/>
              </a:spcBef>
              <a:spcAft>
                <a:spcPts val="0"/>
              </a:spcAft>
            </a:pPr>
            <a:endParaRPr lang="nl-NL">
              <a:solidFill>
                <a:srgbClr val="04617B">
                  <a:shade val="90000"/>
                </a:srgbClr>
              </a:solidFill>
              <a:latin typeface="Constantia"/>
            </a:endParaRPr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4"/>
          </p:nvPr>
        </p:nvSpPr>
        <p:spPr>
          <a:xfrm>
            <a:off x="7924810" y="6356360"/>
            <a:ext cx="762001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defTabSz="913979" fontAlgn="auto">
              <a:spcBef>
                <a:spcPts val="0"/>
              </a:spcBef>
              <a:spcAft>
                <a:spcPts val="0"/>
              </a:spcAft>
            </a:pPr>
            <a:fld id="{C3EE7185-A582-4542-8FF0-969B3F80C0A5}" type="slidenum">
              <a:rPr lang="nl-NL" smtClean="0">
                <a:solidFill>
                  <a:srgbClr val="04617B">
                    <a:shade val="90000"/>
                  </a:srgbClr>
                </a:solidFill>
                <a:latin typeface="Constantia"/>
              </a:rPr>
              <a:pPr defTabSz="913979" fontAlgn="auto">
                <a:spcBef>
                  <a:spcPts val="0"/>
                </a:spcBef>
                <a:spcAft>
                  <a:spcPts val="0"/>
                </a:spcAft>
              </a:pPr>
              <a:t>‹nr.›</a:t>
            </a:fld>
            <a:endParaRPr lang="nl-NL">
              <a:solidFill>
                <a:srgbClr val="04617B">
                  <a:shade val="90000"/>
                </a:srgbClr>
              </a:solidFill>
              <a:latin typeface="Constantia"/>
            </a:endParaRPr>
          </a:p>
        </p:txBody>
      </p:sp>
      <p:grpSp>
        <p:nvGrpSpPr>
          <p:cNvPr id="2" name="Groep 1"/>
          <p:cNvGrpSpPr/>
          <p:nvPr/>
        </p:nvGrpSpPr>
        <p:grpSpPr>
          <a:xfrm>
            <a:off x="-19016" y="202412"/>
            <a:ext cx="9180548" cy="649224"/>
            <a:chOff x="-19045" y="216550"/>
            <a:chExt cx="9180548" cy="649224"/>
          </a:xfrm>
        </p:grpSpPr>
        <p:sp>
          <p:nvSpPr>
            <p:cNvPr id="12" name="Vrije v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defTabSz="913979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black"/>
                </a:solidFill>
                <a:latin typeface="Constantia"/>
              </a:endParaRPr>
            </a:p>
          </p:txBody>
        </p:sp>
        <p:sp>
          <p:nvSpPr>
            <p:cNvPr id="13" name="Vrije v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defTabSz="913979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black"/>
                </a:solidFill>
                <a:latin typeface="Constantia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0" r:id="rId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194" indent="-274194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85" indent="-246776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3979" indent="-246776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173" indent="-210214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368" indent="-210214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736560" indent="-210214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19355" indent="-182796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3547" indent="-182796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7742" indent="-182796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699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397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096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7958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495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193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19892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591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rije vorm 6"/>
          <p:cNvSpPr>
            <a:spLocks/>
          </p:cNvSpPr>
          <p:nvPr/>
        </p:nvSpPr>
        <p:spPr bwMode="auto">
          <a:xfrm>
            <a:off x="-9526" y="-7144"/>
            <a:ext cx="9163051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399" tIns="45698" rIns="91399" bIns="45698" anchor="t" compatLnSpc="1"/>
          <a:lstStyle/>
          <a:p>
            <a:pPr defTabSz="913979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  <a:latin typeface="Constantia"/>
            </a:endParaRPr>
          </a:p>
        </p:txBody>
      </p:sp>
      <p:sp>
        <p:nvSpPr>
          <p:cNvPr id="8" name="Vrije vorm 7"/>
          <p:cNvSpPr>
            <a:spLocks/>
          </p:cNvSpPr>
          <p:nvPr/>
        </p:nvSpPr>
        <p:spPr bwMode="auto">
          <a:xfrm>
            <a:off x="4381500" y="-7133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399" tIns="45698" rIns="91399" bIns="45698" anchor="t" compatLnSpc="1"/>
          <a:lstStyle/>
          <a:p>
            <a:pPr defTabSz="913979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  <a:latin typeface="Constantia"/>
            </a:endParaRPr>
          </a:p>
        </p:txBody>
      </p:sp>
      <p:sp>
        <p:nvSpPr>
          <p:cNvPr id="9" name="Tijdelijke aanduiding voor titel 8"/>
          <p:cNvSpPr>
            <a:spLocks noGrp="1"/>
          </p:cNvSpPr>
          <p:nvPr>
            <p:ph type="title"/>
          </p:nvPr>
        </p:nvSpPr>
        <p:spPr>
          <a:xfrm>
            <a:off x="457201" y="704090"/>
            <a:ext cx="8229600" cy="1143000"/>
          </a:xfrm>
          <a:prstGeom prst="rect">
            <a:avLst/>
          </a:prstGeom>
        </p:spPr>
        <p:txBody>
          <a:bodyPr vert="horz" lIns="0" tIns="45698" rIns="0" bIns="0" anchor="b">
            <a:normAutofit/>
          </a:bodyPr>
          <a:lstStyle/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0" name="Tijdelijke aanduiding voor tekst 29"/>
          <p:cNvSpPr>
            <a:spLocks noGrp="1"/>
          </p:cNvSpPr>
          <p:nvPr>
            <p:ph type="body" idx="1"/>
          </p:nvPr>
        </p:nvSpPr>
        <p:spPr>
          <a:xfrm>
            <a:off x="457201" y="1935480"/>
            <a:ext cx="8229600" cy="4389120"/>
          </a:xfrm>
          <a:prstGeom prst="rect">
            <a:avLst/>
          </a:prstGeom>
        </p:spPr>
        <p:txBody>
          <a:bodyPr vert="horz" lIns="91399" tIns="45698" rIns="91399" bIns="45698">
            <a:normAutofit/>
          </a:bodyPr>
          <a:lstStyle/>
          <a:p>
            <a:pPr lvl="0" eaLnBrk="1" latinLnBrk="0" hangingPunct="1"/>
            <a:r>
              <a:rPr kumimoji="0" lang="nl-NL" smtClean="0"/>
              <a:t>Klik om de modelstijlen te bewerken</a:t>
            </a:r>
          </a:p>
          <a:p>
            <a:pPr lvl="1" eaLnBrk="1" latinLnBrk="0" hangingPunct="1"/>
            <a:r>
              <a:rPr kumimoji="0" lang="nl-NL" smtClean="0"/>
              <a:t>Tweede niveau</a:t>
            </a:r>
          </a:p>
          <a:p>
            <a:pPr lvl="2" eaLnBrk="1" latinLnBrk="0" hangingPunct="1"/>
            <a:r>
              <a:rPr kumimoji="0" lang="nl-NL" smtClean="0"/>
              <a:t>Derde niveau</a:t>
            </a:r>
          </a:p>
          <a:p>
            <a:pPr lvl="3" eaLnBrk="1" latinLnBrk="0" hangingPunct="1"/>
            <a:r>
              <a:rPr kumimoji="0" lang="nl-NL" smtClean="0"/>
              <a:t>Vierde niveau</a:t>
            </a:r>
          </a:p>
          <a:p>
            <a:pPr lvl="4" eaLnBrk="1" latinLnBrk="0" hangingPunct="1"/>
            <a:r>
              <a:rPr kumimoji="0" lang="nl-NL" smtClean="0"/>
              <a:t>Vijfde niveau</a:t>
            </a:r>
            <a:endParaRPr kumimoji="0" lang="en-US"/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2"/>
          </p:nvPr>
        </p:nvSpPr>
        <p:spPr>
          <a:xfrm>
            <a:off x="457201" y="635636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defTabSz="913979" fontAlgn="auto">
              <a:spcBef>
                <a:spcPts val="0"/>
              </a:spcBef>
              <a:spcAft>
                <a:spcPts val="0"/>
              </a:spcAft>
            </a:pPr>
            <a:fld id="{8638F0FA-503B-447F-A02E-6BF1D880434F}" type="datetimeFigureOut">
              <a:rPr lang="nl-NL" smtClean="0">
                <a:solidFill>
                  <a:srgbClr val="04617B">
                    <a:shade val="90000"/>
                  </a:srgbClr>
                </a:solidFill>
                <a:latin typeface="Constantia"/>
              </a:rPr>
              <a:pPr defTabSz="913979" fontAlgn="auto">
                <a:spcBef>
                  <a:spcPts val="0"/>
                </a:spcBef>
                <a:spcAft>
                  <a:spcPts val="0"/>
                </a:spcAft>
              </a:pPr>
              <a:t>23-9-2015</a:t>
            </a:fld>
            <a:endParaRPr lang="nl-NL">
              <a:solidFill>
                <a:srgbClr val="04617B">
                  <a:shade val="90000"/>
                </a:srgbClr>
              </a:solidFill>
              <a:latin typeface="Constantia"/>
            </a:endParaRPr>
          </a:p>
        </p:txBody>
      </p:sp>
      <p:sp>
        <p:nvSpPr>
          <p:cNvPr id="22" name="Tijdelijke aanduiding voor voettekst 21"/>
          <p:cNvSpPr>
            <a:spLocks noGrp="1"/>
          </p:cNvSpPr>
          <p:nvPr>
            <p:ph type="ftr" sz="quarter" idx="3"/>
          </p:nvPr>
        </p:nvSpPr>
        <p:spPr>
          <a:xfrm>
            <a:off x="2667002" y="635636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defTabSz="913979" fontAlgn="auto">
              <a:spcBef>
                <a:spcPts val="0"/>
              </a:spcBef>
              <a:spcAft>
                <a:spcPts val="0"/>
              </a:spcAft>
            </a:pPr>
            <a:endParaRPr lang="nl-NL">
              <a:solidFill>
                <a:srgbClr val="04617B">
                  <a:shade val="90000"/>
                </a:srgbClr>
              </a:solidFill>
              <a:latin typeface="Constantia"/>
            </a:endParaRPr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4"/>
          </p:nvPr>
        </p:nvSpPr>
        <p:spPr>
          <a:xfrm>
            <a:off x="7924810" y="6356360"/>
            <a:ext cx="762001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defTabSz="913979" fontAlgn="auto">
              <a:spcBef>
                <a:spcPts val="0"/>
              </a:spcBef>
              <a:spcAft>
                <a:spcPts val="0"/>
              </a:spcAft>
            </a:pPr>
            <a:fld id="{C3EE7185-A582-4542-8FF0-969B3F80C0A5}" type="slidenum">
              <a:rPr lang="nl-NL" smtClean="0">
                <a:solidFill>
                  <a:srgbClr val="04617B">
                    <a:shade val="90000"/>
                  </a:srgbClr>
                </a:solidFill>
                <a:latin typeface="Constantia"/>
              </a:rPr>
              <a:pPr defTabSz="913979" fontAlgn="auto">
                <a:spcBef>
                  <a:spcPts val="0"/>
                </a:spcBef>
                <a:spcAft>
                  <a:spcPts val="0"/>
                </a:spcAft>
              </a:pPr>
              <a:t>‹nr.›</a:t>
            </a:fld>
            <a:endParaRPr lang="nl-NL">
              <a:solidFill>
                <a:srgbClr val="04617B">
                  <a:shade val="90000"/>
                </a:srgbClr>
              </a:solidFill>
              <a:latin typeface="Constantia"/>
            </a:endParaRPr>
          </a:p>
        </p:txBody>
      </p:sp>
      <p:grpSp>
        <p:nvGrpSpPr>
          <p:cNvPr id="2" name="Groep 1"/>
          <p:cNvGrpSpPr/>
          <p:nvPr/>
        </p:nvGrpSpPr>
        <p:grpSpPr>
          <a:xfrm>
            <a:off x="-19016" y="202412"/>
            <a:ext cx="9180548" cy="649224"/>
            <a:chOff x="-19045" y="216550"/>
            <a:chExt cx="9180548" cy="649224"/>
          </a:xfrm>
        </p:grpSpPr>
        <p:sp>
          <p:nvSpPr>
            <p:cNvPr id="12" name="Vrije v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defTabSz="913979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black"/>
                </a:solidFill>
                <a:latin typeface="Constantia"/>
              </a:endParaRPr>
            </a:p>
          </p:txBody>
        </p:sp>
        <p:sp>
          <p:nvSpPr>
            <p:cNvPr id="13" name="Vrije v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defTabSz="913979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black"/>
                </a:solidFill>
                <a:latin typeface="Constantia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2" r:id="rId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194" indent="-274194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85" indent="-246776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3979" indent="-246776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173" indent="-210214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368" indent="-210214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736560" indent="-210214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19355" indent="-182796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3547" indent="-182796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7742" indent="-182796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699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397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096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7958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495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193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19892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591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rije vorm 6"/>
          <p:cNvSpPr>
            <a:spLocks/>
          </p:cNvSpPr>
          <p:nvPr/>
        </p:nvSpPr>
        <p:spPr bwMode="auto">
          <a:xfrm>
            <a:off x="-9526" y="-7144"/>
            <a:ext cx="9163051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399" tIns="45698" rIns="91399" bIns="45698" anchor="t" compatLnSpc="1"/>
          <a:lstStyle/>
          <a:p>
            <a:pPr defTabSz="913979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  <a:latin typeface="Constantia"/>
            </a:endParaRPr>
          </a:p>
        </p:txBody>
      </p:sp>
      <p:sp>
        <p:nvSpPr>
          <p:cNvPr id="8" name="Vrije vorm 7"/>
          <p:cNvSpPr>
            <a:spLocks/>
          </p:cNvSpPr>
          <p:nvPr/>
        </p:nvSpPr>
        <p:spPr bwMode="auto">
          <a:xfrm>
            <a:off x="4381500" y="-7133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399" tIns="45698" rIns="91399" bIns="45698" anchor="t" compatLnSpc="1"/>
          <a:lstStyle/>
          <a:p>
            <a:pPr defTabSz="913979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  <a:latin typeface="Constantia"/>
            </a:endParaRPr>
          </a:p>
        </p:txBody>
      </p:sp>
      <p:sp>
        <p:nvSpPr>
          <p:cNvPr id="9" name="Tijdelijke aanduiding voor titel 8"/>
          <p:cNvSpPr>
            <a:spLocks noGrp="1"/>
          </p:cNvSpPr>
          <p:nvPr>
            <p:ph type="title"/>
          </p:nvPr>
        </p:nvSpPr>
        <p:spPr>
          <a:xfrm>
            <a:off x="457201" y="704090"/>
            <a:ext cx="8229600" cy="1143000"/>
          </a:xfrm>
          <a:prstGeom prst="rect">
            <a:avLst/>
          </a:prstGeom>
        </p:spPr>
        <p:txBody>
          <a:bodyPr vert="horz" lIns="0" tIns="45698" rIns="0" bIns="0" anchor="b">
            <a:normAutofit/>
          </a:bodyPr>
          <a:lstStyle/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0" name="Tijdelijke aanduiding voor tekst 29"/>
          <p:cNvSpPr>
            <a:spLocks noGrp="1"/>
          </p:cNvSpPr>
          <p:nvPr>
            <p:ph type="body" idx="1"/>
          </p:nvPr>
        </p:nvSpPr>
        <p:spPr>
          <a:xfrm>
            <a:off x="457201" y="1935480"/>
            <a:ext cx="8229600" cy="4389120"/>
          </a:xfrm>
          <a:prstGeom prst="rect">
            <a:avLst/>
          </a:prstGeom>
        </p:spPr>
        <p:txBody>
          <a:bodyPr vert="horz" lIns="91399" tIns="45698" rIns="91399" bIns="45698">
            <a:normAutofit/>
          </a:bodyPr>
          <a:lstStyle/>
          <a:p>
            <a:pPr lvl="0" eaLnBrk="1" latinLnBrk="0" hangingPunct="1"/>
            <a:r>
              <a:rPr kumimoji="0" lang="nl-NL" smtClean="0"/>
              <a:t>Klik om de modelstijlen te bewerken</a:t>
            </a:r>
          </a:p>
          <a:p>
            <a:pPr lvl="1" eaLnBrk="1" latinLnBrk="0" hangingPunct="1"/>
            <a:r>
              <a:rPr kumimoji="0" lang="nl-NL" smtClean="0"/>
              <a:t>Tweede niveau</a:t>
            </a:r>
          </a:p>
          <a:p>
            <a:pPr lvl="2" eaLnBrk="1" latinLnBrk="0" hangingPunct="1"/>
            <a:r>
              <a:rPr kumimoji="0" lang="nl-NL" smtClean="0"/>
              <a:t>Derde niveau</a:t>
            </a:r>
          </a:p>
          <a:p>
            <a:pPr lvl="3" eaLnBrk="1" latinLnBrk="0" hangingPunct="1"/>
            <a:r>
              <a:rPr kumimoji="0" lang="nl-NL" smtClean="0"/>
              <a:t>Vierde niveau</a:t>
            </a:r>
          </a:p>
          <a:p>
            <a:pPr lvl="4" eaLnBrk="1" latinLnBrk="0" hangingPunct="1"/>
            <a:r>
              <a:rPr kumimoji="0" lang="nl-NL" smtClean="0"/>
              <a:t>Vijfde niveau</a:t>
            </a:r>
            <a:endParaRPr kumimoji="0" lang="en-US"/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2"/>
          </p:nvPr>
        </p:nvSpPr>
        <p:spPr>
          <a:xfrm>
            <a:off x="457201" y="635636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defTabSz="913979" fontAlgn="auto">
              <a:spcBef>
                <a:spcPts val="0"/>
              </a:spcBef>
              <a:spcAft>
                <a:spcPts val="0"/>
              </a:spcAft>
            </a:pPr>
            <a:fld id="{8638F0FA-503B-447F-A02E-6BF1D880434F}" type="datetimeFigureOut">
              <a:rPr lang="nl-NL" smtClean="0">
                <a:solidFill>
                  <a:srgbClr val="04617B">
                    <a:shade val="90000"/>
                  </a:srgbClr>
                </a:solidFill>
                <a:latin typeface="Constantia"/>
              </a:rPr>
              <a:pPr defTabSz="913979" fontAlgn="auto">
                <a:spcBef>
                  <a:spcPts val="0"/>
                </a:spcBef>
                <a:spcAft>
                  <a:spcPts val="0"/>
                </a:spcAft>
              </a:pPr>
              <a:t>23-9-2015</a:t>
            </a:fld>
            <a:endParaRPr lang="nl-NL">
              <a:solidFill>
                <a:srgbClr val="04617B">
                  <a:shade val="90000"/>
                </a:srgbClr>
              </a:solidFill>
              <a:latin typeface="Constantia"/>
            </a:endParaRPr>
          </a:p>
        </p:txBody>
      </p:sp>
      <p:sp>
        <p:nvSpPr>
          <p:cNvPr id="22" name="Tijdelijke aanduiding voor voettekst 21"/>
          <p:cNvSpPr>
            <a:spLocks noGrp="1"/>
          </p:cNvSpPr>
          <p:nvPr>
            <p:ph type="ftr" sz="quarter" idx="3"/>
          </p:nvPr>
        </p:nvSpPr>
        <p:spPr>
          <a:xfrm>
            <a:off x="2667002" y="635636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defTabSz="913979" fontAlgn="auto">
              <a:spcBef>
                <a:spcPts val="0"/>
              </a:spcBef>
              <a:spcAft>
                <a:spcPts val="0"/>
              </a:spcAft>
            </a:pPr>
            <a:endParaRPr lang="nl-NL">
              <a:solidFill>
                <a:srgbClr val="04617B">
                  <a:shade val="90000"/>
                </a:srgbClr>
              </a:solidFill>
              <a:latin typeface="Constantia"/>
            </a:endParaRPr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4"/>
          </p:nvPr>
        </p:nvSpPr>
        <p:spPr>
          <a:xfrm>
            <a:off x="7924810" y="6356360"/>
            <a:ext cx="762001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defTabSz="913979" fontAlgn="auto">
              <a:spcBef>
                <a:spcPts val="0"/>
              </a:spcBef>
              <a:spcAft>
                <a:spcPts val="0"/>
              </a:spcAft>
            </a:pPr>
            <a:fld id="{C3EE7185-A582-4542-8FF0-969B3F80C0A5}" type="slidenum">
              <a:rPr lang="nl-NL" smtClean="0">
                <a:solidFill>
                  <a:srgbClr val="04617B">
                    <a:shade val="90000"/>
                  </a:srgbClr>
                </a:solidFill>
                <a:latin typeface="Constantia"/>
              </a:rPr>
              <a:pPr defTabSz="913979" fontAlgn="auto">
                <a:spcBef>
                  <a:spcPts val="0"/>
                </a:spcBef>
                <a:spcAft>
                  <a:spcPts val="0"/>
                </a:spcAft>
              </a:pPr>
              <a:t>‹nr.›</a:t>
            </a:fld>
            <a:endParaRPr lang="nl-NL">
              <a:solidFill>
                <a:srgbClr val="04617B">
                  <a:shade val="90000"/>
                </a:srgbClr>
              </a:solidFill>
              <a:latin typeface="Constantia"/>
            </a:endParaRPr>
          </a:p>
        </p:txBody>
      </p:sp>
      <p:grpSp>
        <p:nvGrpSpPr>
          <p:cNvPr id="2" name="Groep 1"/>
          <p:cNvGrpSpPr/>
          <p:nvPr/>
        </p:nvGrpSpPr>
        <p:grpSpPr>
          <a:xfrm>
            <a:off x="-19016" y="202412"/>
            <a:ext cx="9180548" cy="649224"/>
            <a:chOff x="-19045" y="216550"/>
            <a:chExt cx="9180548" cy="649224"/>
          </a:xfrm>
        </p:grpSpPr>
        <p:sp>
          <p:nvSpPr>
            <p:cNvPr id="12" name="Vrije v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defTabSz="913979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black"/>
                </a:solidFill>
                <a:latin typeface="Constantia"/>
              </a:endParaRPr>
            </a:p>
          </p:txBody>
        </p:sp>
        <p:sp>
          <p:nvSpPr>
            <p:cNvPr id="13" name="Vrije v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defTabSz="913979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black"/>
                </a:solidFill>
                <a:latin typeface="Constantia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5" r:id="rId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194" indent="-274194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85" indent="-246776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3979" indent="-246776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173" indent="-210214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368" indent="-210214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736560" indent="-210214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19355" indent="-182796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3547" indent="-182796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7742" indent="-182796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699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397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096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7958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495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193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19892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591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rije vorm 6"/>
          <p:cNvSpPr>
            <a:spLocks/>
          </p:cNvSpPr>
          <p:nvPr/>
        </p:nvSpPr>
        <p:spPr bwMode="auto">
          <a:xfrm>
            <a:off x="-9526" y="-7144"/>
            <a:ext cx="9163051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399" tIns="45698" rIns="91399" bIns="45698" anchor="t" compatLnSpc="1"/>
          <a:lstStyle/>
          <a:p>
            <a:pPr defTabSz="913979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  <a:latin typeface="Constantia"/>
            </a:endParaRPr>
          </a:p>
        </p:txBody>
      </p:sp>
      <p:sp>
        <p:nvSpPr>
          <p:cNvPr id="8" name="Vrije vorm 7"/>
          <p:cNvSpPr>
            <a:spLocks/>
          </p:cNvSpPr>
          <p:nvPr/>
        </p:nvSpPr>
        <p:spPr bwMode="auto">
          <a:xfrm>
            <a:off x="4381500" y="-7133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399" tIns="45698" rIns="91399" bIns="45698" anchor="t" compatLnSpc="1"/>
          <a:lstStyle/>
          <a:p>
            <a:pPr defTabSz="913979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  <a:latin typeface="Constantia"/>
            </a:endParaRPr>
          </a:p>
        </p:txBody>
      </p:sp>
      <p:sp>
        <p:nvSpPr>
          <p:cNvPr id="9" name="Tijdelijke aanduiding voor titel 8"/>
          <p:cNvSpPr>
            <a:spLocks noGrp="1"/>
          </p:cNvSpPr>
          <p:nvPr>
            <p:ph type="title"/>
          </p:nvPr>
        </p:nvSpPr>
        <p:spPr>
          <a:xfrm>
            <a:off x="457201" y="704090"/>
            <a:ext cx="8229600" cy="1143000"/>
          </a:xfrm>
          <a:prstGeom prst="rect">
            <a:avLst/>
          </a:prstGeom>
        </p:spPr>
        <p:txBody>
          <a:bodyPr vert="horz" lIns="0" tIns="45698" rIns="0" bIns="0" anchor="b">
            <a:normAutofit/>
          </a:bodyPr>
          <a:lstStyle/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0" name="Tijdelijke aanduiding voor tekst 29"/>
          <p:cNvSpPr>
            <a:spLocks noGrp="1"/>
          </p:cNvSpPr>
          <p:nvPr>
            <p:ph type="body" idx="1"/>
          </p:nvPr>
        </p:nvSpPr>
        <p:spPr>
          <a:xfrm>
            <a:off x="457201" y="1935480"/>
            <a:ext cx="8229600" cy="4389120"/>
          </a:xfrm>
          <a:prstGeom prst="rect">
            <a:avLst/>
          </a:prstGeom>
        </p:spPr>
        <p:txBody>
          <a:bodyPr vert="horz" lIns="91399" tIns="45698" rIns="91399" bIns="45698">
            <a:normAutofit/>
          </a:bodyPr>
          <a:lstStyle/>
          <a:p>
            <a:pPr lvl="0" eaLnBrk="1" latinLnBrk="0" hangingPunct="1"/>
            <a:r>
              <a:rPr kumimoji="0" lang="nl-NL" smtClean="0"/>
              <a:t>Klik om de modelstijlen te bewerken</a:t>
            </a:r>
          </a:p>
          <a:p>
            <a:pPr lvl="1" eaLnBrk="1" latinLnBrk="0" hangingPunct="1"/>
            <a:r>
              <a:rPr kumimoji="0" lang="nl-NL" smtClean="0"/>
              <a:t>Tweede niveau</a:t>
            </a:r>
          </a:p>
          <a:p>
            <a:pPr lvl="2" eaLnBrk="1" latinLnBrk="0" hangingPunct="1"/>
            <a:r>
              <a:rPr kumimoji="0" lang="nl-NL" smtClean="0"/>
              <a:t>Derde niveau</a:t>
            </a:r>
          </a:p>
          <a:p>
            <a:pPr lvl="3" eaLnBrk="1" latinLnBrk="0" hangingPunct="1"/>
            <a:r>
              <a:rPr kumimoji="0" lang="nl-NL" smtClean="0"/>
              <a:t>Vierde niveau</a:t>
            </a:r>
          </a:p>
          <a:p>
            <a:pPr lvl="4" eaLnBrk="1" latinLnBrk="0" hangingPunct="1"/>
            <a:r>
              <a:rPr kumimoji="0" lang="nl-NL" smtClean="0"/>
              <a:t>Vijfde niveau</a:t>
            </a:r>
            <a:endParaRPr kumimoji="0" lang="en-US"/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2"/>
          </p:nvPr>
        </p:nvSpPr>
        <p:spPr>
          <a:xfrm>
            <a:off x="457201" y="635636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defTabSz="913979" fontAlgn="auto">
              <a:spcBef>
                <a:spcPts val="0"/>
              </a:spcBef>
              <a:spcAft>
                <a:spcPts val="0"/>
              </a:spcAft>
            </a:pPr>
            <a:fld id="{8638F0FA-503B-447F-A02E-6BF1D880434F}" type="datetimeFigureOut">
              <a:rPr lang="nl-NL" smtClean="0">
                <a:solidFill>
                  <a:srgbClr val="04617B">
                    <a:shade val="90000"/>
                  </a:srgbClr>
                </a:solidFill>
                <a:latin typeface="Constantia"/>
              </a:rPr>
              <a:pPr defTabSz="913979" fontAlgn="auto">
                <a:spcBef>
                  <a:spcPts val="0"/>
                </a:spcBef>
                <a:spcAft>
                  <a:spcPts val="0"/>
                </a:spcAft>
              </a:pPr>
              <a:t>23-9-2015</a:t>
            </a:fld>
            <a:endParaRPr lang="nl-NL">
              <a:solidFill>
                <a:srgbClr val="04617B">
                  <a:shade val="90000"/>
                </a:srgbClr>
              </a:solidFill>
              <a:latin typeface="Constantia"/>
            </a:endParaRPr>
          </a:p>
        </p:txBody>
      </p:sp>
      <p:sp>
        <p:nvSpPr>
          <p:cNvPr id="22" name="Tijdelijke aanduiding voor voettekst 21"/>
          <p:cNvSpPr>
            <a:spLocks noGrp="1"/>
          </p:cNvSpPr>
          <p:nvPr>
            <p:ph type="ftr" sz="quarter" idx="3"/>
          </p:nvPr>
        </p:nvSpPr>
        <p:spPr>
          <a:xfrm>
            <a:off x="2667002" y="635636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defTabSz="913979" fontAlgn="auto">
              <a:spcBef>
                <a:spcPts val="0"/>
              </a:spcBef>
              <a:spcAft>
                <a:spcPts val="0"/>
              </a:spcAft>
            </a:pPr>
            <a:endParaRPr lang="nl-NL">
              <a:solidFill>
                <a:srgbClr val="04617B">
                  <a:shade val="90000"/>
                </a:srgbClr>
              </a:solidFill>
              <a:latin typeface="Constantia"/>
            </a:endParaRPr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4"/>
          </p:nvPr>
        </p:nvSpPr>
        <p:spPr>
          <a:xfrm>
            <a:off x="7924810" y="6356360"/>
            <a:ext cx="762001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defTabSz="913979" fontAlgn="auto">
              <a:spcBef>
                <a:spcPts val="0"/>
              </a:spcBef>
              <a:spcAft>
                <a:spcPts val="0"/>
              </a:spcAft>
            </a:pPr>
            <a:fld id="{C3EE7185-A582-4542-8FF0-969B3F80C0A5}" type="slidenum">
              <a:rPr lang="nl-NL" smtClean="0">
                <a:solidFill>
                  <a:srgbClr val="04617B">
                    <a:shade val="90000"/>
                  </a:srgbClr>
                </a:solidFill>
                <a:latin typeface="Constantia"/>
              </a:rPr>
              <a:pPr defTabSz="913979" fontAlgn="auto">
                <a:spcBef>
                  <a:spcPts val="0"/>
                </a:spcBef>
                <a:spcAft>
                  <a:spcPts val="0"/>
                </a:spcAft>
              </a:pPr>
              <a:t>‹nr.›</a:t>
            </a:fld>
            <a:endParaRPr lang="nl-NL">
              <a:solidFill>
                <a:srgbClr val="04617B">
                  <a:shade val="90000"/>
                </a:srgbClr>
              </a:solidFill>
              <a:latin typeface="Constantia"/>
            </a:endParaRPr>
          </a:p>
        </p:txBody>
      </p:sp>
      <p:grpSp>
        <p:nvGrpSpPr>
          <p:cNvPr id="2" name="Groep 1"/>
          <p:cNvGrpSpPr/>
          <p:nvPr/>
        </p:nvGrpSpPr>
        <p:grpSpPr>
          <a:xfrm>
            <a:off x="-19016" y="202412"/>
            <a:ext cx="9180548" cy="649224"/>
            <a:chOff x="-19045" y="216550"/>
            <a:chExt cx="9180548" cy="649224"/>
          </a:xfrm>
        </p:grpSpPr>
        <p:sp>
          <p:nvSpPr>
            <p:cNvPr id="12" name="Vrije v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defTabSz="913979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black"/>
                </a:solidFill>
                <a:latin typeface="Constantia"/>
              </a:endParaRPr>
            </a:p>
          </p:txBody>
        </p:sp>
        <p:sp>
          <p:nvSpPr>
            <p:cNvPr id="13" name="Vrije v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defTabSz="913979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black"/>
                </a:solidFill>
                <a:latin typeface="Constantia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7" r:id="rId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194" indent="-274194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85" indent="-246776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3979" indent="-246776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173" indent="-210214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368" indent="-210214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736560" indent="-210214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19355" indent="-182796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3547" indent="-182796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7742" indent="-182796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699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397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096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7958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495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193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19892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591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rije vorm 6"/>
          <p:cNvSpPr>
            <a:spLocks/>
          </p:cNvSpPr>
          <p:nvPr/>
        </p:nvSpPr>
        <p:spPr bwMode="auto">
          <a:xfrm>
            <a:off x="-9526" y="-7144"/>
            <a:ext cx="9163051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399" tIns="45698" rIns="91399" bIns="45698" anchor="t" compatLnSpc="1"/>
          <a:lstStyle/>
          <a:p>
            <a:pPr defTabSz="913979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  <a:latin typeface="Constantia"/>
            </a:endParaRPr>
          </a:p>
        </p:txBody>
      </p:sp>
      <p:sp>
        <p:nvSpPr>
          <p:cNvPr id="8" name="Vrije vorm 7"/>
          <p:cNvSpPr>
            <a:spLocks/>
          </p:cNvSpPr>
          <p:nvPr/>
        </p:nvSpPr>
        <p:spPr bwMode="auto">
          <a:xfrm>
            <a:off x="4381500" y="-7133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399" tIns="45698" rIns="91399" bIns="45698" anchor="t" compatLnSpc="1"/>
          <a:lstStyle/>
          <a:p>
            <a:pPr defTabSz="913979" fontAlgn="auto">
              <a:spcBef>
                <a:spcPts val="0"/>
              </a:spcBef>
              <a:spcAft>
                <a:spcPts val="0"/>
              </a:spcAft>
            </a:pPr>
            <a:endParaRPr lang="en-US" dirty="0">
              <a:solidFill>
                <a:prstClr val="black"/>
              </a:solidFill>
              <a:latin typeface="Constantia"/>
            </a:endParaRPr>
          </a:p>
        </p:txBody>
      </p:sp>
      <p:sp>
        <p:nvSpPr>
          <p:cNvPr id="9" name="Tijdelijke aanduiding voor titel 8"/>
          <p:cNvSpPr>
            <a:spLocks noGrp="1"/>
          </p:cNvSpPr>
          <p:nvPr>
            <p:ph type="title"/>
          </p:nvPr>
        </p:nvSpPr>
        <p:spPr>
          <a:xfrm>
            <a:off x="457201" y="704090"/>
            <a:ext cx="8229600" cy="1143000"/>
          </a:xfrm>
          <a:prstGeom prst="rect">
            <a:avLst/>
          </a:prstGeom>
        </p:spPr>
        <p:txBody>
          <a:bodyPr vert="horz" lIns="0" tIns="45698" rIns="0" bIns="0" anchor="b">
            <a:normAutofit/>
          </a:bodyPr>
          <a:lstStyle/>
          <a:p>
            <a:r>
              <a:rPr kumimoji="0" lang="nl-NL" smtClean="0"/>
              <a:t>Klik om de stijl te bewerken</a:t>
            </a:r>
            <a:endParaRPr kumimoji="0" lang="en-US"/>
          </a:p>
        </p:txBody>
      </p:sp>
      <p:sp>
        <p:nvSpPr>
          <p:cNvPr id="30" name="Tijdelijke aanduiding voor tekst 29"/>
          <p:cNvSpPr>
            <a:spLocks noGrp="1"/>
          </p:cNvSpPr>
          <p:nvPr>
            <p:ph type="body" idx="1"/>
          </p:nvPr>
        </p:nvSpPr>
        <p:spPr>
          <a:xfrm>
            <a:off x="457201" y="1935480"/>
            <a:ext cx="8229600" cy="4389120"/>
          </a:xfrm>
          <a:prstGeom prst="rect">
            <a:avLst/>
          </a:prstGeom>
        </p:spPr>
        <p:txBody>
          <a:bodyPr vert="horz" lIns="91399" tIns="45698" rIns="91399" bIns="45698">
            <a:normAutofit/>
          </a:bodyPr>
          <a:lstStyle/>
          <a:p>
            <a:pPr lvl="0" eaLnBrk="1" latinLnBrk="0" hangingPunct="1"/>
            <a:r>
              <a:rPr kumimoji="0" lang="nl-NL" smtClean="0"/>
              <a:t>Klik om de modelstijlen te bewerken</a:t>
            </a:r>
          </a:p>
          <a:p>
            <a:pPr lvl="1" eaLnBrk="1" latinLnBrk="0" hangingPunct="1"/>
            <a:r>
              <a:rPr kumimoji="0" lang="nl-NL" smtClean="0"/>
              <a:t>Tweede niveau</a:t>
            </a:r>
          </a:p>
          <a:p>
            <a:pPr lvl="2" eaLnBrk="1" latinLnBrk="0" hangingPunct="1"/>
            <a:r>
              <a:rPr kumimoji="0" lang="nl-NL" smtClean="0"/>
              <a:t>Derde niveau</a:t>
            </a:r>
          </a:p>
          <a:p>
            <a:pPr lvl="3" eaLnBrk="1" latinLnBrk="0" hangingPunct="1"/>
            <a:r>
              <a:rPr kumimoji="0" lang="nl-NL" smtClean="0"/>
              <a:t>Vierde niveau</a:t>
            </a:r>
          </a:p>
          <a:p>
            <a:pPr lvl="4" eaLnBrk="1" latinLnBrk="0" hangingPunct="1"/>
            <a:r>
              <a:rPr kumimoji="0" lang="nl-NL" smtClean="0"/>
              <a:t>Vijfde niveau</a:t>
            </a:r>
            <a:endParaRPr kumimoji="0" lang="en-US"/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2"/>
          </p:nvPr>
        </p:nvSpPr>
        <p:spPr>
          <a:xfrm>
            <a:off x="457201" y="635636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defTabSz="913979" fontAlgn="auto">
              <a:spcBef>
                <a:spcPts val="0"/>
              </a:spcBef>
              <a:spcAft>
                <a:spcPts val="0"/>
              </a:spcAft>
            </a:pPr>
            <a:fld id="{8638F0FA-503B-447F-A02E-6BF1D880434F}" type="datetimeFigureOut">
              <a:rPr lang="nl-NL" smtClean="0">
                <a:solidFill>
                  <a:srgbClr val="04617B">
                    <a:shade val="90000"/>
                  </a:srgbClr>
                </a:solidFill>
                <a:latin typeface="Constantia"/>
              </a:rPr>
              <a:pPr defTabSz="913979" fontAlgn="auto">
                <a:spcBef>
                  <a:spcPts val="0"/>
                </a:spcBef>
                <a:spcAft>
                  <a:spcPts val="0"/>
                </a:spcAft>
              </a:pPr>
              <a:t>23-9-2015</a:t>
            </a:fld>
            <a:endParaRPr lang="nl-NL">
              <a:solidFill>
                <a:srgbClr val="04617B">
                  <a:shade val="90000"/>
                </a:srgbClr>
              </a:solidFill>
              <a:latin typeface="Constantia"/>
            </a:endParaRPr>
          </a:p>
        </p:txBody>
      </p:sp>
      <p:sp>
        <p:nvSpPr>
          <p:cNvPr id="22" name="Tijdelijke aanduiding voor voettekst 21"/>
          <p:cNvSpPr>
            <a:spLocks noGrp="1"/>
          </p:cNvSpPr>
          <p:nvPr>
            <p:ph type="ftr" sz="quarter" idx="3"/>
          </p:nvPr>
        </p:nvSpPr>
        <p:spPr>
          <a:xfrm>
            <a:off x="2667002" y="635636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defTabSz="913979" fontAlgn="auto">
              <a:spcBef>
                <a:spcPts val="0"/>
              </a:spcBef>
              <a:spcAft>
                <a:spcPts val="0"/>
              </a:spcAft>
            </a:pPr>
            <a:endParaRPr lang="nl-NL">
              <a:solidFill>
                <a:srgbClr val="04617B">
                  <a:shade val="90000"/>
                </a:srgbClr>
              </a:solidFill>
              <a:latin typeface="Constantia"/>
            </a:endParaRPr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4"/>
          </p:nvPr>
        </p:nvSpPr>
        <p:spPr>
          <a:xfrm>
            <a:off x="7924810" y="6356360"/>
            <a:ext cx="762001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pPr defTabSz="913979" fontAlgn="auto">
              <a:spcBef>
                <a:spcPts val="0"/>
              </a:spcBef>
              <a:spcAft>
                <a:spcPts val="0"/>
              </a:spcAft>
            </a:pPr>
            <a:fld id="{C3EE7185-A582-4542-8FF0-969B3F80C0A5}" type="slidenum">
              <a:rPr lang="nl-NL" smtClean="0">
                <a:solidFill>
                  <a:srgbClr val="04617B">
                    <a:shade val="90000"/>
                  </a:srgbClr>
                </a:solidFill>
                <a:latin typeface="Constantia"/>
              </a:rPr>
              <a:pPr defTabSz="913979" fontAlgn="auto">
                <a:spcBef>
                  <a:spcPts val="0"/>
                </a:spcBef>
                <a:spcAft>
                  <a:spcPts val="0"/>
                </a:spcAft>
              </a:pPr>
              <a:t>‹nr.›</a:t>
            </a:fld>
            <a:endParaRPr lang="nl-NL">
              <a:solidFill>
                <a:srgbClr val="04617B">
                  <a:shade val="90000"/>
                </a:srgbClr>
              </a:solidFill>
              <a:latin typeface="Constantia"/>
            </a:endParaRPr>
          </a:p>
        </p:txBody>
      </p:sp>
      <p:grpSp>
        <p:nvGrpSpPr>
          <p:cNvPr id="2" name="Groep 1"/>
          <p:cNvGrpSpPr/>
          <p:nvPr/>
        </p:nvGrpSpPr>
        <p:grpSpPr>
          <a:xfrm>
            <a:off x="-19016" y="202412"/>
            <a:ext cx="9180548" cy="649224"/>
            <a:chOff x="-19045" y="216550"/>
            <a:chExt cx="9180548" cy="649224"/>
          </a:xfrm>
        </p:grpSpPr>
        <p:sp>
          <p:nvSpPr>
            <p:cNvPr id="12" name="Vrije v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defTabSz="913979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black"/>
                </a:solidFill>
                <a:latin typeface="Constantia"/>
              </a:endParaRPr>
            </a:p>
          </p:txBody>
        </p:sp>
        <p:sp>
          <p:nvSpPr>
            <p:cNvPr id="13" name="Vrije v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pPr defTabSz="913979" fontAlgn="auto">
                <a:spcBef>
                  <a:spcPts val="0"/>
                </a:spcBef>
                <a:spcAft>
                  <a:spcPts val="0"/>
                </a:spcAft>
              </a:pPr>
              <a:endParaRPr lang="en-US">
                <a:solidFill>
                  <a:prstClr val="black"/>
                </a:solidFill>
                <a:latin typeface="Constantia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39" r:id="rId1"/>
    <p:sldLayoutId id="2147483840" r:id="rId2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194" indent="-274194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85" indent="-246776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3979" indent="-246776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173" indent="-210214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368" indent="-210214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736560" indent="-210214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19355" indent="-182796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3547" indent="-182796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7742" indent="-182796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699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3979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096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7958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495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1934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19892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591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rije v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  <a:cs typeface="Arial" charset="0"/>
            </a:endParaRPr>
          </a:p>
        </p:txBody>
      </p:sp>
      <p:sp>
        <p:nvSpPr>
          <p:cNvPr id="8" name="Vrije v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  <a:cs typeface="Arial" charset="0"/>
            </a:endParaRPr>
          </a:p>
        </p:txBody>
      </p:sp>
      <p:sp>
        <p:nvSpPr>
          <p:cNvPr id="31748" name="Tijdelijke aanduiding voor titel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nl-NL" smtClean="0"/>
              <a:t>Klik om de stijl te bewerken</a:t>
            </a:r>
            <a:endParaRPr lang="en-US" smtClean="0"/>
          </a:p>
        </p:txBody>
      </p:sp>
      <p:sp>
        <p:nvSpPr>
          <p:cNvPr id="31749" name="Tijdelijke aanduiding voor tekst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smtClean="0"/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045C75"/>
                </a:solidFill>
                <a:latin typeface="Constantia" pitchFamily="18" charset="0"/>
              </a:defRPr>
            </a:lvl1pPr>
          </a:lstStyle>
          <a:p>
            <a:fld id="{79AF9970-4B8D-444B-AEFD-6D07E459FB12}" type="datetimeFigureOut">
              <a:rPr lang="nl-NL"/>
              <a:pPr/>
              <a:t>23-9-2015</a:t>
            </a:fld>
            <a:endParaRPr lang="nl-NL"/>
          </a:p>
        </p:txBody>
      </p:sp>
      <p:sp>
        <p:nvSpPr>
          <p:cNvPr id="22" name="Tijdelijke aanduiding voor voettekst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045C75"/>
                </a:solidFill>
                <a:latin typeface="Constantia" pitchFamily="18" charset="0"/>
              </a:defRPr>
            </a:lvl1pPr>
          </a:lstStyle>
          <a:p>
            <a:endParaRPr lang="nl-NL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045C75"/>
                </a:solidFill>
                <a:latin typeface="Constantia" pitchFamily="18" charset="0"/>
              </a:defRPr>
            </a:lvl1pPr>
          </a:lstStyle>
          <a:p>
            <a:fld id="{1EAEB3A0-8BF4-4140-81A1-2C76F9625049}" type="slidenum">
              <a:rPr lang="nl-NL"/>
              <a:pPr/>
              <a:t>‹nr.›</a:t>
            </a:fld>
            <a:endParaRPr lang="nl-NL"/>
          </a:p>
        </p:txBody>
      </p:sp>
      <p:grpSp>
        <p:nvGrpSpPr>
          <p:cNvPr id="31753" name="Groe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Vrije v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+mn-lt"/>
                <a:cs typeface="Arial" charset="0"/>
              </a:endParaRPr>
            </a:p>
          </p:txBody>
        </p:sp>
        <p:sp>
          <p:nvSpPr>
            <p:cNvPr id="13" name="Vrije v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+mn-lt"/>
                <a:cs typeface="Arial" charset="0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1" r:id="rId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rije v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  <a:cs typeface="Arial" charset="0"/>
            </a:endParaRPr>
          </a:p>
        </p:txBody>
      </p:sp>
      <p:sp>
        <p:nvSpPr>
          <p:cNvPr id="8" name="Vrije v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  <a:cs typeface="Arial" charset="0"/>
            </a:endParaRPr>
          </a:p>
        </p:txBody>
      </p:sp>
      <p:sp>
        <p:nvSpPr>
          <p:cNvPr id="33796" name="Tijdelijke aanduiding voor titel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nl-NL" smtClean="0"/>
              <a:t>Klik om de stijl te bewerken</a:t>
            </a:r>
            <a:endParaRPr lang="en-US" smtClean="0"/>
          </a:p>
        </p:txBody>
      </p:sp>
      <p:sp>
        <p:nvSpPr>
          <p:cNvPr id="33797" name="Tijdelijke aanduiding voor tekst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smtClean="0"/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045C75"/>
                </a:solidFill>
                <a:latin typeface="Constantia" pitchFamily="18" charset="0"/>
              </a:defRPr>
            </a:lvl1pPr>
          </a:lstStyle>
          <a:p>
            <a:fld id="{E83E98D7-D482-425A-8232-8F3BD7DA4DED}" type="datetimeFigureOut">
              <a:rPr lang="nl-NL"/>
              <a:pPr/>
              <a:t>23-9-2015</a:t>
            </a:fld>
            <a:endParaRPr lang="nl-NL"/>
          </a:p>
        </p:txBody>
      </p:sp>
      <p:sp>
        <p:nvSpPr>
          <p:cNvPr id="22" name="Tijdelijke aanduiding voor voettekst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045C75"/>
                </a:solidFill>
                <a:latin typeface="Constantia" pitchFamily="18" charset="0"/>
              </a:defRPr>
            </a:lvl1pPr>
          </a:lstStyle>
          <a:p>
            <a:endParaRPr lang="nl-NL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045C75"/>
                </a:solidFill>
                <a:latin typeface="Constantia" pitchFamily="18" charset="0"/>
              </a:defRPr>
            </a:lvl1pPr>
          </a:lstStyle>
          <a:p>
            <a:fld id="{DDC714EC-B48D-44C8-834F-749526850345}" type="slidenum">
              <a:rPr lang="nl-NL"/>
              <a:pPr/>
              <a:t>‹nr.›</a:t>
            </a:fld>
            <a:endParaRPr lang="nl-NL"/>
          </a:p>
        </p:txBody>
      </p:sp>
      <p:grpSp>
        <p:nvGrpSpPr>
          <p:cNvPr id="33801" name="Groe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Vrije v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+mn-lt"/>
                <a:cs typeface="Arial" charset="0"/>
              </a:endParaRPr>
            </a:p>
          </p:txBody>
        </p:sp>
        <p:sp>
          <p:nvSpPr>
            <p:cNvPr id="13" name="Vrije v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+mn-lt"/>
                <a:cs typeface="Arial" charset="0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2" r:id="rId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rije v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  <a:cs typeface="Arial" charset="0"/>
            </a:endParaRPr>
          </a:p>
        </p:txBody>
      </p:sp>
      <p:sp>
        <p:nvSpPr>
          <p:cNvPr id="8" name="Vrije v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  <a:cs typeface="Arial" charset="0"/>
            </a:endParaRPr>
          </a:p>
        </p:txBody>
      </p:sp>
      <p:sp>
        <p:nvSpPr>
          <p:cNvPr id="35844" name="Tijdelijke aanduiding voor titel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nl-NL" smtClean="0"/>
              <a:t>Klik om de stijl te bewerken</a:t>
            </a:r>
            <a:endParaRPr lang="en-US" smtClean="0"/>
          </a:p>
        </p:txBody>
      </p:sp>
      <p:sp>
        <p:nvSpPr>
          <p:cNvPr id="35845" name="Tijdelijke aanduiding voor tekst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smtClean="0"/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045C75"/>
                </a:solidFill>
                <a:latin typeface="Constantia" pitchFamily="18" charset="0"/>
              </a:defRPr>
            </a:lvl1pPr>
          </a:lstStyle>
          <a:p>
            <a:fld id="{8F591FAC-865B-46D7-9B35-3AFBFDF443B3}" type="datetimeFigureOut">
              <a:rPr lang="nl-NL"/>
              <a:pPr/>
              <a:t>23-9-2015</a:t>
            </a:fld>
            <a:endParaRPr lang="nl-NL"/>
          </a:p>
        </p:txBody>
      </p:sp>
      <p:sp>
        <p:nvSpPr>
          <p:cNvPr id="22" name="Tijdelijke aanduiding voor voettekst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045C75"/>
                </a:solidFill>
                <a:latin typeface="Constantia" pitchFamily="18" charset="0"/>
              </a:defRPr>
            </a:lvl1pPr>
          </a:lstStyle>
          <a:p>
            <a:endParaRPr lang="nl-NL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045C75"/>
                </a:solidFill>
                <a:latin typeface="Constantia" pitchFamily="18" charset="0"/>
              </a:defRPr>
            </a:lvl1pPr>
          </a:lstStyle>
          <a:p>
            <a:fld id="{DD08350C-DB08-4788-A82F-D21755504EFB}" type="slidenum">
              <a:rPr lang="nl-NL"/>
              <a:pPr/>
              <a:t>‹nr.›</a:t>
            </a:fld>
            <a:endParaRPr lang="nl-NL"/>
          </a:p>
        </p:txBody>
      </p:sp>
      <p:grpSp>
        <p:nvGrpSpPr>
          <p:cNvPr id="35849" name="Groe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Vrije v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+mn-lt"/>
                <a:cs typeface="Arial" charset="0"/>
              </a:endParaRPr>
            </a:p>
          </p:txBody>
        </p:sp>
        <p:sp>
          <p:nvSpPr>
            <p:cNvPr id="13" name="Vrije v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+mn-lt"/>
                <a:cs typeface="Arial" charset="0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3" r:id="rId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rije v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  <a:cs typeface="Arial" charset="0"/>
            </a:endParaRPr>
          </a:p>
        </p:txBody>
      </p:sp>
      <p:sp>
        <p:nvSpPr>
          <p:cNvPr id="8" name="Vrije v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  <a:cs typeface="Arial" charset="0"/>
            </a:endParaRPr>
          </a:p>
        </p:txBody>
      </p:sp>
      <p:sp>
        <p:nvSpPr>
          <p:cNvPr id="37892" name="Tijdelijke aanduiding voor titel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nl-NL" smtClean="0"/>
              <a:t>Klik om de stijl te bewerken</a:t>
            </a:r>
            <a:endParaRPr lang="en-US" smtClean="0"/>
          </a:p>
        </p:txBody>
      </p:sp>
      <p:sp>
        <p:nvSpPr>
          <p:cNvPr id="37893" name="Tijdelijke aanduiding voor tekst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smtClean="0"/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045C75"/>
                </a:solidFill>
                <a:latin typeface="Constantia" pitchFamily="18" charset="0"/>
              </a:defRPr>
            </a:lvl1pPr>
          </a:lstStyle>
          <a:p>
            <a:fld id="{AB0955AB-4685-4706-BE11-A83C38A9D334}" type="datetimeFigureOut">
              <a:rPr lang="nl-NL"/>
              <a:pPr/>
              <a:t>23-9-2015</a:t>
            </a:fld>
            <a:endParaRPr lang="nl-NL"/>
          </a:p>
        </p:txBody>
      </p:sp>
      <p:sp>
        <p:nvSpPr>
          <p:cNvPr id="22" name="Tijdelijke aanduiding voor voettekst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045C75"/>
                </a:solidFill>
                <a:latin typeface="Constantia" pitchFamily="18" charset="0"/>
              </a:defRPr>
            </a:lvl1pPr>
          </a:lstStyle>
          <a:p>
            <a:endParaRPr lang="nl-NL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045C75"/>
                </a:solidFill>
                <a:latin typeface="Constantia" pitchFamily="18" charset="0"/>
              </a:defRPr>
            </a:lvl1pPr>
          </a:lstStyle>
          <a:p>
            <a:fld id="{963050EE-482F-46D8-A7C9-30336D003247}" type="slidenum">
              <a:rPr lang="nl-NL"/>
              <a:pPr/>
              <a:t>‹nr.›</a:t>
            </a:fld>
            <a:endParaRPr lang="nl-NL"/>
          </a:p>
        </p:txBody>
      </p:sp>
      <p:grpSp>
        <p:nvGrpSpPr>
          <p:cNvPr id="37897" name="Groe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Vrije v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+mn-lt"/>
                <a:cs typeface="Arial" charset="0"/>
              </a:endParaRPr>
            </a:p>
          </p:txBody>
        </p:sp>
        <p:sp>
          <p:nvSpPr>
            <p:cNvPr id="13" name="Vrije v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+mn-lt"/>
                <a:cs typeface="Arial" charset="0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rije v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  <a:cs typeface="Arial" charset="0"/>
            </a:endParaRPr>
          </a:p>
        </p:txBody>
      </p:sp>
      <p:sp>
        <p:nvSpPr>
          <p:cNvPr id="8" name="Vrije v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prstClr val="black"/>
              </a:solidFill>
              <a:latin typeface="+mn-lt"/>
              <a:cs typeface="Arial" charset="0"/>
            </a:endParaRPr>
          </a:p>
        </p:txBody>
      </p:sp>
      <p:sp>
        <p:nvSpPr>
          <p:cNvPr id="39940" name="Tijdelijke aanduiding voor titel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nl-NL" smtClean="0"/>
              <a:t>Klik om de stijl te bewerken</a:t>
            </a:r>
            <a:endParaRPr lang="en-US" smtClean="0"/>
          </a:p>
        </p:txBody>
      </p:sp>
      <p:sp>
        <p:nvSpPr>
          <p:cNvPr id="39941" name="Tijdelijke aanduiding voor tekst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smtClean="0"/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045C75"/>
                </a:solidFill>
                <a:latin typeface="Constantia" pitchFamily="18" charset="0"/>
              </a:defRPr>
            </a:lvl1pPr>
          </a:lstStyle>
          <a:p>
            <a:fld id="{1FDFB815-7341-4E94-BFB5-B63F112B3621}" type="datetimeFigureOut">
              <a:rPr lang="nl-NL"/>
              <a:pPr/>
              <a:t>23-9-2015</a:t>
            </a:fld>
            <a:endParaRPr lang="nl-NL"/>
          </a:p>
        </p:txBody>
      </p:sp>
      <p:sp>
        <p:nvSpPr>
          <p:cNvPr id="22" name="Tijdelijke aanduiding voor voettekst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045C75"/>
                </a:solidFill>
                <a:latin typeface="Constantia" pitchFamily="18" charset="0"/>
              </a:defRPr>
            </a:lvl1pPr>
          </a:lstStyle>
          <a:p>
            <a:endParaRPr lang="nl-NL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045C75"/>
                </a:solidFill>
                <a:latin typeface="Constantia" pitchFamily="18" charset="0"/>
              </a:defRPr>
            </a:lvl1pPr>
          </a:lstStyle>
          <a:p>
            <a:fld id="{ECAE3439-853F-48AA-B6C6-7BF65716CDFF}" type="slidenum">
              <a:rPr lang="nl-NL"/>
              <a:pPr/>
              <a:t>‹nr.›</a:t>
            </a:fld>
            <a:endParaRPr lang="nl-NL"/>
          </a:p>
        </p:txBody>
      </p:sp>
      <p:grpSp>
        <p:nvGrpSpPr>
          <p:cNvPr id="39945" name="Groe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Vrije v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+mn-lt"/>
                <a:cs typeface="Arial" charset="0"/>
              </a:endParaRPr>
            </a:p>
          </p:txBody>
        </p:sp>
        <p:sp>
          <p:nvSpPr>
            <p:cNvPr id="13" name="Vrije v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914400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>
                <a:solidFill>
                  <a:prstClr val="black"/>
                </a:solidFill>
                <a:latin typeface="+mn-lt"/>
                <a:cs typeface="Arial" charset="0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15" r:id="rId1"/>
    <p:sldLayoutId id="2147483816" r:id="rId2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16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083" name="Rectangle 5"/>
          <p:cNvSpPr>
            <a:spLocks noGrp="1" noChangeArrowheads="1"/>
          </p:cNvSpPr>
          <p:nvPr>
            <p:ph type="title"/>
          </p:nvPr>
        </p:nvSpPr>
        <p:spPr bwMode="auto">
          <a:xfrm>
            <a:off x="912813" y="74613"/>
            <a:ext cx="7773987" cy="1065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smtClean="0"/>
              <a:t>Klik om het opmaakprofiel te bewerken</a:t>
            </a:r>
          </a:p>
        </p:txBody>
      </p:sp>
      <p:sp>
        <p:nvSpPr>
          <p:cNvPr id="46084" name="Rectangle 6"/>
          <p:cNvSpPr>
            <a:spLocks noGrp="1" noChangeArrowheads="1"/>
          </p:cNvSpPr>
          <p:nvPr>
            <p:ph type="body" idx="1"/>
          </p:nvPr>
        </p:nvSpPr>
        <p:spPr bwMode="auto">
          <a:xfrm>
            <a:off x="912813" y="1520825"/>
            <a:ext cx="7773987" cy="434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smtClean="0"/>
              <a:t>Klik om de opmaakprofielen van de modeltekst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</a:p>
        </p:txBody>
      </p:sp>
      <p:sp>
        <p:nvSpPr>
          <p:cNvPr id="3079" name="Line 7"/>
          <p:cNvSpPr>
            <a:spLocks noChangeShapeType="1"/>
          </p:cNvSpPr>
          <p:nvPr/>
        </p:nvSpPr>
        <p:spPr bwMode="auto">
          <a:xfrm>
            <a:off x="1371600" y="0"/>
            <a:ext cx="0" cy="685800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pPr defTabSz="914400" eaLnBrk="0" hangingPunct="0">
              <a:defRPr/>
            </a:pPr>
            <a:endParaRPr lang="en-US" sz="2000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3080" name="Rectangle 8"/>
          <p:cNvSpPr>
            <a:spLocks noChangeArrowheads="1"/>
          </p:cNvSpPr>
          <p:nvPr/>
        </p:nvSpPr>
        <p:spPr bwMode="auto">
          <a:xfrm>
            <a:off x="0" y="6400800"/>
            <a:ext cx="8382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defTabSz="914400" eaLnBrk="0" hangingPunct="0">
              <a:defRPr/>
            </a:pPr>
            <a:endParaRPr lang="en-US" sz="2000">
              <a:solidFill>
                <a:srgbClr val="FFFFFF"/>
              </a:solidFill>
              <a:latin typeface="Times" charset="0"/>
            </a:endParaRPr>
          </a:p>
        </p:txBody>
      </p:sp>
      <p:sp>
        <p:nvSpPr>
          <p:cNvPr id="3081" name="Rectangle 9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895600" y="6315075"/>
            <a:ext cx="16002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900">
                <a:solidFill>
                  <a:srgbClr val="FFFFFF"/>
                </a:solidFill>
              </a:defRPr>
            </a:lvl1pPr>
          </a:lstStyle>
          <a:p>
            <a:fld id="{29525B93-A85A-4D25-A033-F67807555F2F}" type="datetime1">
              <a:rPr lang="nl-NL"/>
              <a:pPr/>
              <a:t>23-9-2015</a:t>
            </a:fld>
            <a:endParaRPr lang="nl-NL">
              <a:latin typeface="Times New Roman" pitchFamily="18" charset="0"/>
            </a:endParaRP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570413" y="6315075"/>
            <a:ext cx="3430587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900">
                <a:solidFill>
                  <a:srgbClr val="FFFFFF"/>
                </a:solidFill>
                <a:latin typeface="Times New Roman" pitchFamily="18" charset="0"/>
              </a:defRPr>
            </a:lvl1pPr>
          </a:lstStyle>
          <a:p>
            <a:endParaRPr lang="nl-NL"/>
          </a:p>
        </p:txBody>
      </p:sp>
      <p:sp>
        <p:nvSpPr>
          <p:cNvPr id="3084" name="Rectangle 12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153400" y="6315075"/>
            <a:ext cx="5334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900" b="1">
                <a:solidFill>
                  <a:srgbClr val="FFFFFF"/>
                </a:solidFill>
              </a:defRPr>
            </a:lvl1pPr>
          </a:lstStyle>
          <a:p>
            <a:fld id="{FFEC67B7-EA6C-4412-A054-1573CB2D3DDA}" type="slidenum">
              <a:rPr lang="nl-NL"/>
              <a:pPr/>
              <a:t>‹nr.›</a:t>
            </a:fld>
            <a:endParaRPr lang="nl-NL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819" r:id="rId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Arial" pitchFamily="34" charset="0"/>
        </a:defRPr>
      </a:lvl9pPr>
    </p:titleStyle>
    <p:bodyStyle>
      <a:lvl1pPr marL="190500" indent="-190500" algn="l" rtl="0" eaLnBrk="0" fontAlgn="base" hangingPunct="0">
        <a:lnSpc>
          <a:spcPct val="120000"/>
        </a:lnSpc>
        <a:spcBef>
          <a:spcPct val="0"/>
        </a:spcBef>
        <a:spcAft>
          <a:spcPct val="0"/>
        </a:spcAft>
        <a:buChar char="•"/>
        <a:tabLst>
          <a:tab pos="571500" algn="l"/>
          <a:tab pos="1054100" algn="l"/>
          <a:tab pos="1143000" algn="l"/>
          <a:tab pos="1435100" algn="l"/>
          <a:tab pos="1625600" algn="l"/>
          <a:tab pos="1905000" algn="l"/>
        </a:tabLst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381000" indent="190500" algn="l" rtl="0" eaLnBrk="0" fontAlgn="base" hangingPunct="0">
        <a:lnSpc>
          <a:spcPct val="120000"/>
        </a:lnSpc>
        <a:spcBef>
          <a:spcPct val="0"/>
        </a:spcBef>
        <a:spcAft>
          <a:spcPct val="0"/>
        </a:spcAft>
        <a:buClr>
          <a:schemeClr val="accent2"/>
        </a:buClr>
        <a:buFont typeface="Times"/>
        <a:buChar char="•"/>
        <a:tabLst>
          <a:tab pos="571500" algn="l"/>
          <a:tab pos="1054100" algn="l"/>
          <a:tab pos="1143000" algn="l"/>
          <a:tab pos="1435100" algn="l"/>
          <a:tab pos="1625600" algn="l"/>
          <a:tab pos="1905000" algn="l"/>
        </a:tabLst>
        <a:defRPr sz="2000">
          <a:solidFill>
            <a:schemeClr val="tx1"/>
          </a:solidFill>
          <a:latin typeface="+mn-lt"/>
        </a:defRPr>
      </a:lvl2pPr>
      <a:lvl3pPr marL="1054100" indent="-292100" algn="l" rtl="0" eaLnBrk="0" fontAlgn="base" hangingPunct="0">
        <a:lnSpc>
          <a:spcPct val="120000"/>
        </a:lnSpc>
        <a:spcBef>
          <a:spcPct val="0"/>
        </a:spcBef>
        <a:spcAft>
          <a:spcPct val="0"/>
        </a:spcAft>
        <a:buClr>
          <a:schemeClr val="accent2"/>
        </a:buClr>
        <a:buChar char="–"/>
        <a:tabLst>
          <a:tab pos="571500" algn="l"/>
          <a:tab pos="1054100" algn="l"/>
          <a:tab pos="1143000" algn="l"/>
          <a:tab pos="1435100" algn="l"/>
          <a:tab pos="1625600" algn="l"/>
          <a:tab pos="1905000" algn="l"/>
        </a:tabLst>
        <a:defRPr sz="2000">
          <a:solidFill>
            <a:schemeClr val="tx1"/>
          </a:solidFill>
          <a:latin typeface="+mn-lt"/>
        </a:defRPr>
      </a:lvl3pPr>
      <a:lvl4pPr marL="1244600" indent="190500" algn="l" rtl="0" eaLnBrk="0" fontAlgn="base" hangingPunct="0">
        <a:lnSpc>
          <a:spcPct val="120000"/>
        </a:lnSpc>
        <a:spcBef>
          <a:spcPct val="0"/>
        </a:spcBef>
        <a:spcAft>
          <a:spcPct val="0"/>
        </a:spcAft>
        <a:buFont typeface="Times"/>
        <a:buChar char="•"/>
        <a:tabLst>
          <a:tab pos="571500" algn="l"/>
          <a:tab pos="1054100" algn="l"/>
          <a:tab pos="1143000" algn="l"/>
          <a:tab pos="1435100" algn="l"/>
          <a:tab pos="1625600" algn="l"/>
          <a:tab pos="1905000" algn="l"/>
        </a:tabLst>
        <a:defRPr sz="1600">
          <a:solidFill>
            <a:schemeClr val="tx1"/>
          </a:solidFill>
          <a:latin typeface="+mn-lt"/>
        </a:defRPr>
      </a:lvl4pPr>
      <a:lvl5pPr marL="1816100" indent="-190500" algn="l" rtl="0" eaLnBrk="0" fontAlgn="base" hangingPunct="0">
        <a:lnSpc>
          <a:spcPct val="120000"/>
        </a:lnSpc>
        <a:spcBef>
          <a:spcPct val="0"/>
        </a:spcBef>
        <a:spcAft>
          <a:spcPct val="0"/>
        </a:spcAft>
        <a:buClr>
          <a:schemeClr val="accent2"/>
        </a:buClr>
        <a:buChar char="–"/>
        <a:tabLst>
          <a:tab pos="571500" algn="l"/>
          <a:tab pos="1054100" algn="l"/>
          <a:tab pos="1143000" algn="l"/>
          <a:tab pos="1435100" algn="l"/>
          <a:tab pos="1625600" algn="l"/>
          <a:tab pos="1905000" algn="l"/>
        </a:tabLst>
        <a:defRPr sz="1600">
          <a:solidFill>
            <a:schemeClr val="tx1"/>
          </a:solidFill>
          <a:latin typeface="+mn-lt"/>
        </a:defRPr>
      </a:lvl5pPr>
      <a:lvl6pPr marL="2273300" indent="-190500" algn="l" rtl="0" eaLnBrk="0" fontAlgn="base" hangingPunct="0">
        <a:lnSpc>
          <a:spcPct val="120000"/>
        </a:lnSpc>
        <a:spcBef>
          <a:spcPct val="0"/>
        </a:spcBef>
        <a:spcAft>
          <a:spcPct val="0"/>
        </a:spcAft>
        <a:buClr>
          <a:schemeClr val="accent2"/>
        </a:buClr>
        <a:buChar char="–"/>
        <a:tabLst>
          <a:tab pos="571500" algn="l"/>
          <a:tab pos="1054100" algn="l"/>
          <a:tab pos="1143000" algn="l"/>
          <a:tab pos="1435100" algn="l"/>
          <a:tab pos="1625600" algn="l"/>
          <a:tab pos="1905000" algn="l"/>
        </a:tabLst>
        <a:defRPr sz="1600">
          <a:solidFill>
            <a:schemeClr val="tx1"/>
          </a:solidFill>
          <a:latin typeface="+mn-lt"/>
        </a:defRPr>
      </a:lvl6pPr>
      <a:lvl7pPr marL="2730500" indent="-190500" algn="l" rtl="0" eaLnBrk="0" fontAlgn="base" hangingPunct="0">
        <a:lnSpc>
          <a:spcPct val="120000"/>
        </a:lnSpc>
        <a:spcBef>
          <a:spcPct val="0"/>
        </a:spcBef>
        <a:spcAft>
          <a:spcPct val="0"/>
        </a:spcAft>
        <a:buClr>
          <a:schemeClr val="accent2"/>
        </a:buClr>
        <a:buChar char="–"/>
        <a:tabLst>
          <a:tab pos="571500" algn="l"/>
          <a:tab pos="1054100" algn="l"/>
          <a:tab pos="1143000" algn="l"/>
          <a:tab pos="1435100" algn="l"/>
          <a:tab pos="1625600" algn="l"/>
          <a:tab pos="1905000" algn="l"/>
        </a:tabLst>
        <a:defRPr sz="1600">
          <a:solidFill>
            <a:schemeClr val="tx1"/>
          </a:solidFill>
          <a:latin typeface="+mn-lt"/>
        </a:defRPr>
      </a:lvl7pPr>
      <a:lvl8pPr marL="3187700" indent="-190500" algn="l" rtl="0" eaLnBrk="0" fontAlgn="base" hangingPunct="0">
        <a:lnSpc>
          <a:spcPct val="120000"/>
        </a:lnSpc>
        <a:spcBef>
          <a:spcPct val="0"/>
        </a:spcBef>
        <a:spcAft>
          <a:spcPct val="0"/>
        </a:spcAft>
        <a:buClr>
          <a:schemeClr val="accent2"/>
        </a:buClr>
        <a:buChar char="–"/>
        <a:tabLst>
          <a:tab pos="571500" algn="l"/>
          <a:tab pos="1054100" algn="l"/>
          <a:tab pos="1143000" algn="l"/>
          <a:tab pos="1435100" algn="l"/>
          <a:tab pos="1625600" algn="l"/>
          <a:tab pos="1905000" algn="l"/>
        </a:tabLst>
        <a:defRPr sz="1600">
          <a:solidFill>
            <a:schemeClr val="tx1"/>
          </a:solidFill>
          <a:latin typeface="+mn-lt"/>
        </a:defRPr>
      </a:lvl8pPr>
      <a:lvl9pPr marL="3644900" indent="-190500" algn="l" rtl="0" eaLnBrk="0" fontAlgn="base" hangingPunct="0">
        <a:lnSpc>
          <a:spcPct val="120000"/>
        </a:lnSpc>
        <a:spcBef>
          <a:spcPct val="0"/>
        </a:spcBef>
        <a:spcAft>
          <a:spcPct val="0"/>
        </a:spcAft>
        <a:buClr>
          <a:schemeClr val="accent2"/>
        </a:buClr>
        <a:buChar char="–"/>
        <a:tabLst>
          <a:tab pos="571500" algn="l"/>
          <a:tab pos="1054100" algn="l"/>
          <a:tab pos="1143000" algn="l"/>
          <a:tab pos="1435100" algn="l"/>
          <a:tab pos="1625600" algn="l"/>
          <a:tab pos="1905000" algn="l"/>
        </a:tabLst>
        <a:defRPr sz="1600">
          <a:solidFill>
            <a:schemeClr val="tx1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rije vorm 6"/>
          <p:cNvSpPr>
            <a:spLocks/>
          </p:cNvSpPr>
          <p:nvPr/>
        </p:nvSpPr>
        <p:spPr bwMode="auto">
          <a:xfrm>
            <a:off x="-9525" y="-7938"/>
            <a:ext cx="9163050" cy="104140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defTabSz="914400">
              <a:defRPr/>
            </a:pPr>
            <a:endParaRPr lang="en-US" sz="2000">
              <a:solidFill>
                <a:prstClr val="black"/>
              </a:solidFill>
              <a:latin typeface="+mn-lt"/>
              <a:cs typeface="Arial" pitchFamily="34" charset="0"/>
            </a:endParaRPr>
          </a:p>
        </p:txBody>
      </p:sp>
      <p:sp>
        <p:nvSpPr>
          <p:cNvPr id="8" name="Vrije vorm 7"/>
          <p:cNvSpPr>
            <a:spLocks/>
          </p:cNvSpPr>
          <p:nvPr/>
        </p:nvSpPr>
        <p:spPr bwMode="auto">
          <a:xfrm>
            <a:off x="4381500" y="-7938"/>
            <a:ext cx="4762500" cy="6381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defTabSz="914400">
              <a:defRPr/>
            </a:pPr>
            <a:endParaRPr lang="en-US" sz="2000">
              <a:solidFill>
                <a:prstClr val="black"/>
              </a:solidFill>
              <a:latin typeface="+mn-lt"/>
              <a:cs typeface="Arial" pitchFamily="34" charset="0"/>
            </a:endParaRPr>
          </a:p>
        </p:txBody>
      </p:sp>
      <p:sp>
        <p:nvSpPr>
          <p:cNvPr id="48132" name="Tijdelijke aanduiding voor titel 8"/>
          <p:cNvSpPr>
            <a:spLocks noGrp="1"/>
          </p:cNvSpPr>
          <p:nvPr>
            <p:ph type="title"/>
          </p:nvPr>
        </p:nvSpPr>
        <p:spPr bwMode="auto">
          <a:xfrm>
            <a:off x="457200" y="704850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nl-NL" smtClean="0"/>
              <a:t>Klik om de stijl te bewerken</a:t>
            </a:r>
            <a:endParaRPr lang="en-US" smtClean="0"/>
          </a:p>
        </p:txBody>
      </p:sp>
      <p:sp>
        <p:nvSpPr>
          <p:cNvPr id="48133" name="Tijdelijke aanduiding voor tekst 29"/>
          <p:cNvSpPr>
            <a:spLocks noGrp="1"/>
          </p:cNvSpPr>
          <p:nvPr>
            <p:ph type="body" idx="1"/>
          </p:nvPr>
        </p:nvSpPr>
        <p:spPr bwMode="auto">
          <a:xfrm>
            <a:off x="457200" y="1935163"/>
            <a:ext cx="8229600" cy="4389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en-US" smtClean="0"/>
          </a:p>
        </p:txBody>
      </p:sp>
      <p:sp>
        <p:nvSpPr>
          <p:cNvPr id="10" name="Tijdelijke aanduiding voor datum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045C75"/>
                </a:solidFill>
                <a:latin typeface="Times"/>
              </a:defRPr>
            </a:lvl1pPr>
          </a:lstStyle>
          <a:p>
            <a:fld id="{BDBC4480-685D-4766-8B89-FF9356CF9810}" type="datetime1">
              <a:rPr lang="nl-NL"/>
              <a:pPr/>
              <a:t>23-9-2015</a:t>
            </a:fld>
            <a:endParaRPr lang="nl-NL">
              <a:latin typeface="Times New Roman" pitchFamily="18" charset="0"/>
            </a:endParaRPr>
          </a:p>
        </p:txBody>
      </p:sp>
      <p:sp>
        <p:nvSpPr>
          <p:cNvPr id="22" name="Tijdelijke aanduiding voor voettekst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045C75"/>
                </a:solidFill>
                <a:latin typeface="Times"/>
              </a:defRPr>
            </a:lvl1pPr>
          </a:lstStyle>
          <a:p>
            <a:endParaRPr lang="nl-NL"/>
          </a:p>
        </p:txBody>
      </p:sp>
      <p:sp>
        <p:nvSpPr>
          <p:cNvPr id="18" name="Tijdelijke aanduiding voor dianumm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045C75"/>
                </a:solidFill>
                <a:latin typeface="Times"/>
              </a:defRPr>
            </a:lvl1pPr>
          </a:lstStyle>
          <a:p>
            <a:fld id="{C4ECC453-6030-4B95-8E2B-F343EB71F374}" type="slidenum">
              <a:rPr lang="nl-NL"/>
              <a:pPr/>
              <a:t>‹nr.›</a:t>
            </a:fld>
            <a:endParaRPr lang="nl-NL"/>
          </a:p>
        </p:txBody>
      </p:sp>
      <p:grpSp>
        <p:nvGrpSpPr>
          <p:cNvPr id="48137" name="Groep 1"/>
          <p:cNvGrpSpPr>
            <a:grpSpLocks/>
          </p:cNvGrpSpPr>
          <p:nvPr/>
        </p:nvGrpSpPr>
        <p:grpSpPr bwMode="auto">
          <a:xfrm>
            <a:off x="-19050" y="203200"/>
            <a:ext cx="9180513" cy="647700"/>
            <a:chOff x="-19045" y="216550"/>
            <a:chExt cx="9180548" cy="649224"/>
          </a:xfrm>
        </p:grpSpPr>
        <p:sp>
          <p:nvSpPr>
            <p:cNvPr id="12" name="Vrije v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914400" eaLnBrk="0" hangingPunct="0">
                <a:defRPr/>
              </a:pPr>
              <a:endParaRPr lang="en-US" sz="2000">
                <a:solidFill>
                  <a:prstClr val="black"/>
                </a:solidFill>
                <a:latin typeface="Times" charset="0"/>
                <a:cs typeface="Arial" pitchFamily="34" charset="0"/>
              </a:endParaRPr>
            </a:p>
          </p:txBody>
        </p:sp>
        <p:sp>
          <p:nvSpPr>
            <p:cNvPr id="13" name="Vrije v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/>
            <a:lstStyle/>
            <a:p>
              <a:pPr defTabSz="914400" eaLnBrk="0" hangingPunct="0">
                <a:defRPr/>
              </a:pPr>
              <a:endParaRPr lang="en-US" sz="2000">
                <a:solidFill>
                  <a:prstClr val="black"/>
                </a:solidFill>
                <a:latin typeface="Times" charset="0"/>
                <a:cs typeface="Arial" pitchFamily="34" charset="0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0" r:id="rId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50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5000">
          <a:solidFill>
            <a:schemeClr val="tx2"/>
          </a:solidFill>
          <a:latin typeface="Calibri" pitchFamily="34" charset="0"/>
        </a:defRPr>
      </a:lvl9pPr>
    </p:titleStyle>
    <p:bodyStyle>
      <a:lvl1pPr marL="273050" indent="-2730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95000"/>
        <a:buFont typeface="Wingdings 2" pitchFamily="18" charset="2"/>
        <a:buChar char=""/>
        <a:defRPr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46063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85000"/>
        <a:buFont typeface="Wingdings 2" pitchFamily="18" charset="2"/>
        <a:buChar char="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0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209550" algn="l" rtl="0" eaLnBrk="0" fontAlgn="base" hangingPunct="0">
        <a:spcBef>
          <a:spcPct val="20000"/>
        </a:spcBef>
        <a:spcAft>
          <a:spcPct val="0"/>
        </a:spcAft>
        <a:buClr>
          <a:srgbClr val="0BD0D9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209550" algn="l" rtl="0" eaLnBrk="0" fontAlgn="base" hangingPunct="0">
        <a:spcBef>
          <a:spcPct val="20000"/>
        </a:spcBef>
        <a:spcAft>
          <a:spcPct val="0"/>
        </a:spcAft>
        <a:buClr>
          <a:srgbClr val="10CF9B"/>
        </a:buClr>
        <a:buSzPct val="65000"/>
        <a:buFont typeface="Wingdings 2" pitchFamily="18" charset="2"/>
        <a:buChar char="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Line 2"/>
          <p:cNvSpPr>
            <a:spLocks noChangeShapeType="1"/>
          </p:cNvSpPr>
          <p:nvPr/>
        </p:nvSpPr>
        <p:spPr bwMode="auto">
          <a:xfrm>
            <a:off x="7962900" y="152400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/>
          <a:lstStyle/>
          <a:p>
            <a:pPr defTabSz="914400" eaLnBrk="0" hangingPunct="0">
              <a:defRPr/>
            </a:pPr>
            <a:endParaRPr lang="nl-NL" sz="2000">
              <a:solidFill>
                <a:srgbClr val="000000"/>
              </a:solidFill>
              <a:latin typeface="Times" charset="0"/>
              <a:cs typeface="Arial" pitchFamily="34" charset="0"/>
            </a:endParaRPr>
          </a:p>
        </p:txBody>
      </p:sp>
      <p:sp>
        <p:nvSpPr>
          <p:cNvPr id="50179" name="Rectangle 3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122238"/>
            <a:ext cx="7543800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en-US" smtClean="0"/>
              <a:t>Click to edit Master title style</a:t>
            </a:r>
          </a:p>
        </p:txBody>
      </p:sp>
      <p:sp>
        <p:nvSpPr>
          <p:cNvPr id="50180" name="Rectangle 4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719263"/>
            <a:ext cx="8229600" cy="4411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en-US" smtClean="0"/>
              <a:t>Click to edit Master text styles</a:t>
            </a:r>
          </a:p>
          <a:p>
            <a:pPr lvl="1"/>
            <a:r>
              <a:rPr lang="nl-NL" altLang="en-US" smtClean="0"/>
              <a:t>Second level</a:t>
            </a:r>
          </a:p>
          <a:p>
            <a:pPr lvl="2"/>
            <a:r>
              <a:rPr lang="nl-NL" altLang="en-US" smtClean="0"/>
              <a:t>Third level</a:t>
            </a:r>
          </a:p>
          <a:p>
            <a:pPr lvl="3"/>
            <a:r>
              <a:rPr lang="nl-NL" altLang="en-US" smtClean="0"/>
              <a:t>Fourth level</a:t>
            </a:r>
          </a:p>
          <a:p>
            <a:pPr lvl="4"/>
            <a:r>
              <a:rPr lang="nl-NL" altLang="en-US" smtClean="0"/>
              <a:t>Fifth level</a:t>
            </a:r>
          </a:p>
        </p:txBody>
      </p:sp>
      <p:sp>
        <p:nvSpPr>
          <p:cNvPr id="51205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000">
                <a:solidFill>
                  <a:srgbClr val="000000"/>
                </a:solidFill>
                <a:latin typeface="Times"/>
                <a:cs typeface="Arial" pitchFamily="34" charset="0"/>
              </a:defRPr>
            </a:lvl1pPr>
          </a:lstStyle>
          <a:p>
            <a:endParaRPr lang="en-US" altLang="en-US"/>
          </a:p>
        </p:txBody>
      </p:sp>
      <p:sp>
        <p:nvSpPr>
          <p:cNvPr id="51206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000">
                <a:solidFill>
                  <a:srgbClr val="000000"/>
                </a:solidFill>
                <a:latin typeface="Times"/>
                <a:cs typeface="Arial" pitchFamily="34" charset="0"/>
              </a:defRPr>
            </a:lvl1pPr>
          </a:lstStyle>
          <a:p>
            <a:endParaRPr lang="en-US" altLang="en-US"/>
          </a:p>
        </p:txBody>
      </p:sp>
      <p:sp>
        <p:nvSpPr>
          <p:cNvPr id="51207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2133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000">
                <a:solidFill>
                  <a:srgbClr val="000000"/>
                </a:solidFill>
                <a:latin typeface="Times"/>
                <a:cs typeface="Arial" pitchFamily="34" charset="0"/>
              </a:defRPr>
            </a:lvl1pPr>
          </a:lstStyle>
          <a:p>
            <a:fld id="{42D89253-1891-4FBB-9A09-8EBAD3E3BC49}" type="slidenum">
              <a:rPr lang="en-US" altLang="en-US"/>
              <a:pPr/>
              <a:t>‹nr.›</a:t>
            </a:fld>
            <a:endParaRPr lang="nl-NL" altLang="en-US"/>
          </a:p>
        </p:txBody>
      </p:sp>
      <p:grpSp>
        <p:nvGrpSpPr>
          <p:cNvPr id="50184" name="Group 8"/>
          <p:cNvGrpSpPr>
            <a:grpSpLocks/>
          </p:cNvGrpSpPr>
          <p:nvPr/>
        </p:nvGrpSpPr>
        <p:grpSpPr bwMode="auto">
          <a:xfrm>
            <a:off x="8153400" y="152400"/>
            <a:ext cx="792163" cy="1295400"/>
            <a:chOff x="5136" y="960"/>
            <a:chExt cx="528" cy="864"/>
          </a:xfrm>
        </p:grpSpPr>
        <p:sp>
          <p:nvSpPr>
            <p:cNvPr id="51209" name="Oval 9"/>
            <p:cNvSpPr>
              <a:spLocks noChangeArrowheads="1"/>
            </p:cNvSpPr>
            <p:nvPr/>
          </p:nvSpPr>
          <p:spPr bwMode="auto">
            <a:xfrm>
              <a:off x="5136" y="960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defTabSz="914400" eaLnBrk="0" hangingPunct="0">
                <a:defRPr/>
              </a:pPr>
              <a:endParaRPr lang="nl-NL" sz="2000">
                <a:solidFill>
                  <a:srgbClr val="000000"/>
                </a:solidFill>
                <a:latin typeface="Times" charset="0"/>
                <a:cs typeface="Arial" pitchFamily="34" charset="0"/>
              </a:endParaRPr>
            </a:p>
          </p:txBody>
        </p:sp>
        <p:sp>
          <p:nvSpPr>
            <p:cNvPr id="51210" name="Oval 10"/>
            <p:cNvSpPr>
              <a:spLocks noChangeArrowheads="1"/>
            </p:cNvSpPr>
            <p:nvPr/>
          </p:nvSpPr>
          <p:spPr bwMode="auto">
            <a:xfrm>
              <a:off x="5248" y="960"/>
              <a:ext cx="79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defTabSz="914400" eaLnBrk="0" hangingPunct="0">
                <a:defRPr/>
              </a:pPr>
              <a:endParaRPr lang="nl-NL" sz="2000">
                <a:solidFill>
                  <a:srgbClr val="000000"/>
                </a:solidFill>
                <a:latin typeface="Times" charset="0"/>
                <a:cs typeface="Arial" pitchFamily="34" charset="0"/>
              </a:endParaRPr>
            </a:p>
          </p:txBody>
        </p:sp>
        <p:sp>
          <p:nvSpPr>
            <p:cNvPr id="51211" name="Oval 11"/>
            <p:cNvSpPr>
              <a:spLocks noChangeArrowheads="1"/>
            </p:cNvSpPr>
            <p:nvPr/>
          </p:nvSpPr>
          <p:spPr bwMode="auto">
            <a:xfrm>
              <a:off x="5360" y="960"/>
              <a:ext cx="79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defTabSz="914400" eaLnBrk="0" hangingPunct="0">
                <a:defRPr/>
              </a:pPr>
              <a:endParaRPr lang="nl-NL" sz="2000">
                <a:solidFill>
                  <a:srgbClr val="000000"/>
                </a:solidFill>
                <a:latin typeface="Times" charset="0"/>
                <a:cs typeface="Arial" pitchFamily="34" charset="0"/>
              </a:endParaRPr>
            </a:p>
          </p:txBody>
        </p:sp>
        <p:sp>
          <p:nvSpPr>
            <p:cNvPr id="51212" name="Oval 12"/>
            <p:cNvSpPr>
              <a:spLocks noChangeArrowheads="1"/>
            </p:cNvSpPr>
            <p:nvPr/>
          </p:nvSpPr>
          <p:spPr bwMode="auto">
            <a:xfrm>
              <a:off x="5136" y="1072"/>
              <a:ext cx="80" cy="79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defTabSz="914400" eaLnBrk="0" hangingPunct="0">
                <a:defRPr/>
              </a:pPr>
              <a:endParaRPr lang="nl-NL" sz="2000">
                <a:solidFill>
                  <a:srgbClr val="000000"/>
                </a:solidFill>
                <a:latin typeface="Times" charset="0"/>
                <a:cs typeface="Arial" pitchFamily="34" charset="0"/>
              </a:endParaRPr>
            </a:p>
          </p:txBody>
        </p:sp>
        <p:sp>
          <p:nvSpPr>
            <p:cNvPr id="51213" name="Oval 13"/>
            <p:cNvSpPr>
              <a:spLocks noChangeArrowheads="1"/>
            </p:cNvSpPr>
            <p:nvPr/>
          </p:nvSpPr>
          <p:spPr bwMode="auto">
            <a:xfrm>
              <a:off x="5248" y="1072"/>
              <a:ext cx="79" cy="79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defTabSz="914400" eaLnBrk="0" hangingPunct="0">
                <a:defRPr/>
              </a:pPr>
              <a:endParaRPr lang="nl-NL" sz="2000">
                <a:solidFill>
                  <a:srgbClr val="000000"/>
                </a:solidFill>
                <a:latin typeface="Times" charset="0"/>
                <a:cs typeface="Arial" pitchFamily="34" charset="0"/>
              </a:endParaRPr>
            </a:p>
          </p:txBody>
        </p:sp>
        <p:sp>
          <p:nvSpPr>
            <p:cNvPr id="51214" name="Oval 14"/>
            <p:cNvSpPr>
              <a:spLocks noChangeArrowheads="1"/>
            </p:cNvSpPr>
            <p:nvPr/>
          </p:nvSpPr>
          <p:spPr bwMode="auto">
            <a:xfrm>
              <a:off x="5360" y="1072"/>
              <a:ext cx="79" cy="79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defTabSz="914400" eaLnBrk="0" hangingPunct="0">
                <a:defRPr/>
              </a:pPr>
              <a:endParaRPr lang="nl-NL" sz="2000">
                <a:solidFill>
                  <a:srgbClr val="000000"/>
                </a:solidFill>
                <a:latin typeface="Times" charset="0"/>
                <a:cs typeface="Arial" pitchFamily="34" charset="0"/>
              </a:endParaRPr>
            </a:p>
          </p:txBody>
        </p:sp>
        <p:sp>
          <p:nvSpPr>
            <p:cNvPr id="51215" name="Oval 15"/>
            <p:cNvSpPr>
              <a:spLocks noChangeArrowheads="1"/>
            </p:cNvSpPr>
            <p:nvPr/>
          </p:nvSpPr>
          <p:spPr bwMode="auto">
            <a:xfrm>
              <a:off x="5472" y="1072"/>
              <a:ext cx="79" cy="79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defTabSz="914400" eaLnBrk="0" hangingPunct="0">
                <a:defRPr/>
              </a:pPr>
              <a:endParaRPr lang="nl-NL" sz="2000">
                <a:solidFill>
                  <a:srgbClr val="000000"/>
                </a:solidFill>
                <a:latin typeface="Times" charset="0"/>
                <a:cs typeface="Arial" pitchFamily="34" charset="0"/>
              </a:endParaRPr>
            </a:p>
          </p:txBody>
        </p:sp>
        <p:sp>
          <p:nvSpPr>
            <p:cNvPr id="51216" name="Oval 16"/>
            <p:cNvSpPr>
              <a:spLocks noChangeArrowheads="1"/>
            </p:cNvSpPr>
            <p:nvPr/>
          </p:nvSpPr>
          <p:spPr bwMode="auto">
            <a:xfrm>
              <a:off x="5136" y="1184"/>
              <a:ext cx="80" cy="79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defTabSz="914400" eaLnBrk="0" hangingPunct="0">
                <a:defRPr/>
              </a:pPr>
              <a:endParaRPr lang="nl-NL" sz="2000">
                <a:solidFill>
                  <a:srgbClr val="000000"/>
                </a:solidFill>
                <a:latin typeface="Times" charset="0"/>
                <a:cs typeface="Arial" pitchFamily="34" charset="0"/>
              </a:endParaRPr>
            </a:p>
          </p:txBody>
        </p:sp>
        <p:sp>
          <p:nvSpPr>
            <p:cNvPr id="51217" name="Oval 17"/>
            <p:cNvSpPr>
              <a:spLocks noChangeArrowheads="1"/>
            </p:cNvSpPr>
            <p:nvPr/>
          </p:nvSpPr>
          <p:spPr bwMode="auto">
            <a:xfrm>
              <a:off x="5248" y="1184"/>
              <a:ext cx="79" cy="79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defTabSz="914400" eaLnBrk="0" hangingPunct="0">
                <a:defRPr/>
              </a:pPr>
              <a:endParaRPr lang="nl-NL" sz="2000">
                <a:solidFill>
                  <a:srgbClr val="000000"/>
                </a:solidFill>
                <a:latin typeface="Times" charset="0"/>
                <a:cs typeface="Arial" pitchFamily="34" charset="0"/>
              </a:endParaRPr>
            </a:p>
          </p:txBody>
        </p:sp>
        <p:sp>
          <p:nvSpPr>
            <p:cNvPr id="51218" name="Oval 18"/>
            <p:cNvSpPr>
              <a:spLocks noChangeArrowheads="1"/>
            </p:cNvSpPr>
            <p:nvPr/>
          </p:nvSpPr>
          <p:spPr bwMode="auto">
            <a:xfrm>
              <a:off x="5360" y="1184"/>
              <a:ext cx="79" cy="79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defTabSz="914400" eaLnBrk="0" hangingPunct="0">
                <a:defRPr/>
              </a:pPr>
              <a:endParaRPr lang="nl-NL" sz="2000">
                <a:solidFill>
                  <a:srgbClr val="000000"/>
                </a:solidFill>
                <a:latin typeface="Times" charset="0"/>
                <a:cs typeface="Arial" pitchFamily="34" charset="0"/>
              </a:endParaRPr>
            </a:p>
          </p:txBody>
        </p:sp>
        <p:sp>
          <p:nvSpPr>
            <p:cNvPr id="51219" name="Oval 19"/>
            <p:cNvSpPr>
              <a:spLocks noChangeArrowheads="1"/>
            </p:cNvSpPr>
            <p:nvPr/>
          </p:nvSpPr>
          <p:spPr bwMode="auto">
            <a:xfrm>
              <a:off x="5472" y="1184"/>
              <a:ext cx="79" cy="79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defTabSz="914400" eaLnBrk="0" hangingPunct="0">
                <a:defRPr/>
              </a:pPr>
              <a:endParaRPr lang="nl-NL" sz="2000">
                <a:solidFill>
                  <a:srgbClr val="000000"/>
                </a:solidFill>
                <a:latin typeface="Times" charset="0"/>
                <a:cs typeface="Arial" pitchFamily="34" charset="0"/>
              </a:endParaRPr>
            </a:p>
          </p:txBody>
        </p:sp>
        <p:sp>
          <p:nvSpPr>
            <p:cNvPr id="51220" name="Oval 20"/>
            <p:cNvSpPr>
              <a:spLocks noChangeArrowheads="1"/>
            </p:cNvSpPr>
            <p:nvPr/>
          </p:nvSpPr>
          <p:spPr bwMode="auto">
            <a:xfrm>
              <a:off x="5584" y="1184"/>
              <a:ext cx="80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defTabSz="914400" eaLnBrk="0" hangingPunct="0">
                <a:defRPr/>
              </a:pPr>
              <a:endParaRPr lang="nl-NL" sz="2000">
                <a:solidFill>
                  <a:srgbClr val="000000"/>
                </a:solidFill>
                <a:latin typeface="Times" charset="0"/>
                <a:cs typeface="Arial" pitchFamily="34" charset="0"/>
              </a:endParaRPr>
            </a:p>
          </p:txBody>
        </p:sp>
        <p:sp>
          <p:nvSpPr>
            <p:cNvPr id="51221" name="Oval 21"/>
            <p:cNvSpPr>
              <a:spLocks noChangeArrowheads="1"/>
            </p:cNvSpPr>
            <p:nvPr/>
          </p:nvSpPr>
          <p:spPr bwMode="auto">
            <a:xfrm>
              <a:off x="5136" y="1296"/>
              <a:ext cx="80" cy="80"/>
            </a:xfrm>
            <a:prstGeom prst="ellipse">
              <a:avLst/>
            </a:prstGeom>
            <a:solidFill>
              <a:schemeClr val="tx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defTabSz="914400" eaLnBrk="0" hangingPunct="0">
                <a:defRPr/>
              </a:pPr>
              <a:endParaRPr lang="nl-NL" sz="2000">
                <a:solidFill>
                  <a:srgbClr val="000000"/>
                </a:solidFill>
                <a:latin typeface="Times" charset="0"/>
                <a:cs typeface="Arial" pitchFamily="34" charset="0"/>
              </a:endParaRPr>
            </a:p>
          </p:txBody>
        </p:sp>
        <p:sp>
          <p:nvSpPr>
            <p:cNvPr id="51222" name="Oval 22"/>
            <p:cNvSpPr>
              <a:spLocks noChangeArrowheads="1"/>
            </p:cNvSpPr>
            <p:nvPr/>
          </p:nvSpPr>
          <p:spPr bwMode="auto">
            <a:xfrm>
              <a:off x="5248" y="1296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defTabSz="914400" eaLnBrk="0" hangingPunct="0">
                <a:defRPr/>
              </a:pPr>
              <a:endParaRPr lang="nl-NL" sz="2000">
                <a:solidFill>
                  <a:srgbClr val="000000"/>
                </a:solidFill>
                <a:latin typeface="Times" charset="0"/>
                <a:cs typeface="Arial" pitchFamily="34" charset="0"/>
              </a:endParaRPr>
            </a:p>
          </p:txBody>
        </p:sp>
        <p:sp>
          <p:nvSpPr>
            <p:cNvPr id="51223" name="Oval 23"/>
            <p:cNvSpPr>
              <a:spLocks noChangeArrowheads="1"/>
            </p:cNvSpPr>
            <p:nvPr/>
          </p:nvSpPr>
          <p:spPr bwMode="auto">
            <a:xfrm>
              <a:off x="5360" y="1296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defTabSz="914400" eaLnBrk="0" hangingPunct="0">
                <a:defRPr/>
              </a:pPr>
              <a:endParaRPr lang="nl-NL" sz="2000">
                <a:solidFill>
                  <a:srgbClr val="000000"/>
                </a:solidFill>
                <a:latin typeface="Times" charset="0"/>
                <a:cs typeface="Arial" pitchFamily="34" charset="0"/>
              </a:endParaRPr>
            </a:p>
          </p:txBody>
        </p:sp>
        <p:sp>
          <p:nvSpPr>
            <p:cNvPr id="51224" name="Oval 24"/>
            <p:cNvSpPr>
              <a:spLocks noChangeArrowheads="1"/>
            </p:cNvSpPr>
            <p:nvPr/>
          </p:nvSpPr>
          <p:spPr bwMode="auto">
            <a:xfrm>
              <a:off x="5472" y="1296"/>
              <a:ext cx="79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defTabSz="914400" eaLnBrk="0" hangingPunct="0">
                <a:defRPr/>
              </a:pPr>
              <a:endParaRPr lang="nl-NL" sz="2000">
                <a:solidFill>
                  <a:srgbClr val="000000"/>
                </a:solidFill>
                <a:latin typeface="Times" charset="0"/>
                <a:cs typeface="Arial" pitchFamily="34" charset="0"/>
              </a:endParaRPr>
            </a:p>
          </p:txBody>
        </p:sp>
        <p:sp>
          <p:nvSpPr>
            <p:cNvPr id="51225" name="Oval 25"/>
            <p:cNvSpPr>
              <a:spLocks noChangeArrowheads="1"/>
            </p:cNvSpPr>
            <p:nvPr/>
          </p:nvSpPr>
          <p:spPr bwMode="auto">
            <a:xfrm>
              <a:off x="5136" y="1408"/>
              <a:ext cx="80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defTabSz="914400" eaLnBrk="0" hangingPunct="0">
                <a:defRPr/>
              </a:pPr>
              <a:endParaRPr lang="nl-NL" sz="2000">
                <a:solidFill>
                  <a:srgbClr val="000000"/>
                </a:solidFill>
                <a:latin typeface="Times" charset="0"/>
                <a:cs typeface="Arial" pitchFamily="34" charset="0"/>
              </a:endParaRPr>
            </a:p>
          </p:txBody>
        </p:sp>
        <p:sp>
          <p:nvSpPr>
            <p:cNvPr id="51226" name="Oval 26"/>
            <p:cNvSpPr>
              <a:spLocks noChangeArrowheads="1"/>
            </p:cNvSpPr>
            <p:nvPr/>
          </p:nvSpPr>
          <p:spPr bwMode="auto">
            <a:xfrm>
              <a:off x="5248" y="1408"/>
              <a:ext cx="79" cy="80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defTabSz="914400" eaLnBrk="0" hangingPunct="0">
                <a:defRPr/>
              </a:pPr>
              <a:endParaRPr lang="nl-NL" sz="2000">
                <a:solidFill>
                  <a:srgbClr val="000000"/>
                </a:solidFill>
                <a:latin typeface="Times" charset="0"/>
                <a:cs typeface="Arial" pitchFamily="34" charset="0"/>
              </a:endParaRPr>
            </a:p>
          </p:txBody>
        </p:sp>
        <p:sp>
          <p:nvSpPr>
            <p:cNvPr id="51227" name="Oval 27"/>
            <p:cNvSpPr>
              <a:spLocks noChangeArrowheads="1"/>
            </p:cNvSpPr>
            <p:nvPr/>
          </p:nvSpPr>
          <p:spPr bwMode="auto">
            <a:xfrm>
              <a:off x="5360" y="1408"/>
              <a:ext cx="79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defTabSz="914400" eaLnBrk="0" hangingPunct="0">
                <a:defRPr/>
              </a:pPr>
              <a:endParaRPr lang="nl-NL" sz="2000">
                <a:solidFill>
                  <a:srgbClr val="000000"/>
                </a:solidFill>
                <a:latin typeface="Times" charset="0"/>
                <a:cs typeface="Arial" pitchFamily="34" charset="0"/>
              </a:endParaRPr>
            </a:p>
          </p:txBody>
        </p:sp>
        <p:sp>
          <p:nvSpPr>
            <p:cNvPr id="51228" name="Oval 28"/>
            <p:cNvSpPr>
              <a:spLocks noChangeArrowheads="1"/>
            </p:cNvSpPr>
            <p:nvPr/>
          </p:nvSpPr>
          <p:spPr bwMode="auto">
            <a:xfrm>
              <a:off x="5472" y="1408"/>
              <a:ext cx="79" cy="80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defTabSz="914400" eaLnBrk="0" hangingPunct="0">
                <a:defRPr/>
              </a:pPr>
              <a:endParaRPr lang="nl-NL" sz="2000">
                <a:solidFill>
                  <a:srgbClr val="000000"/>
                </a:solidFill>
                <a:latin typeface="Times" charset="0"/>
                <a:cs typeface="Arial" pitchFamily="34" charset="0"/>
              </a:endParaRPr>
            </a:p>
          </p:txBody>
        </p:sp>
        <p:sp>
          <p:nvSpPr>
            <p:cNvPr id="51229" name="Oval 29"/>
            <p:cNvSpPr>
              <a:spLocks noChangeArrowheads="1"/>
            </p:cNvSpPr>
            <p:nvPr/>
          </p:nvSpPr>
          <p:spPr bwMode="auto">
            <a:xfrm>
              <a:off x="5584" y="1408"/>
              <a:ext cx="80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defTabSz="914400" eaLnBrk="0" hangingPunct="0">
                <a:defRPr/>
              </a:pPr>
              <a:endParaRPr lang="nl-NL" sz="2000">
                <a:solidFill>
                  <a:srgbClr val="000000"/>
                </a:solidFill>
                <a:latin typeface="Times" charset="0"/>
                <a:cs typeface="Arial" pitchFamily="34" charset="0"/>
              </a:endParaRPr>
            </a:p>
          </p:txBody>
        </p:sp>
        <p:sp>
          <p:nvSpPr>
            <p:cNvPr id="51230" name="Oval 30"/>
            <p:cNvSpPr>
              <a:spLocks noChangeArrowheads="1"/>
            </p:cNvSpPr>
            <p:nvPr/>
          </p:nvSpPr>
          <p:spPr bwMode="auto">
            <a:xfrm>
              <a:off x="5136" y="1520"/>
              <a:ext cx="80" cy="79"/>
            </a:xfrm>
            <a:prstGeom prst="ellipse">
              <a:avLst/>
            </a:prstGeom>
            <a:solidFill>
              <a:schemeClr val="accent2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defTabSz="914400" eaLnBrk="0" hangingPunct="0">
                <a:defRPr/>
              </a:pPr>
              <a:endParaRPr lang="nl-NL" sz="2000">
                <a:solidFill>
                  <a:srgbClr val="000000"/>
                </a:solidFill>
                <a:latin typeface="Times" charset="0"/>
                <a:cs typeface="Arial" pitchFamily="34" charset="0"/>
              </a:endParaRPr>
            </a:p>
          </p:txBody>
        </p:sp>
        <p:sp>
          <p:nvSpPr>
            <p:cNvPr id="51231" name="Oval 31"/>
            <p:cNvSpPr>
              <a:spLocks noChangeArrowheads="1"/>
            </p:cNvSpPr>
            <p:nvPr/>
          </p:nvSpPr>
          <p:spPr bwMode="auto">
            <a:xfrm>
              <a:off x="5248" y="1520"/>
              <a:ext cx="79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defTabSz="914400" eaLnBrk="0" hangingPunct="0">
                <a:defRPr/>
              </a:pPr>
              <a:endParaRPr lang="nl-NL" sz="2000">
                <a:solidFill>
                  <a:srgbClr val="000000"/>
                </a:solidFill>
                <a:latin typeface="Times" charset="0"/>
                <a:cs typeface="Arial" pitchFamily="34" charset="0"/>
              </a:endParaRPr>
            </a:p>
          </p:txBody>
        </p:sp>
        <p:sp>
          <p:nvSpPr>
            <p:cNvPr id="51232" name="Oval 32"/>
            <p:cNvSpPr>
              <a:spLocks noChangeArrowheads="1"/>
            </p:cNvSpPr>
            <p:nvPr/>
          </p:nvSpPr>
          <p:spPr bwMode="auto">
            <a:xfrm>
              <a:off x="5360" y="1520"/>
              <a:ext cx="79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defTabSz="914400" eaLnBrk="0" hangingPunct="0">
                <a:defRPr/>
              </a:pPr>
              <a:endParaRPr lang="nl-NL" sz="2000">
                <a:solidFill>
                  <a:srgbClr val="000000"/>
                </a:solidFill>
                <a:latin typeface="Times" charset="0"/>
                <a:cs typeface="Arial" pitchFamily="34" charset="0"/>
              </a:endParaRPr>
            </a:p>
          </p:txBody>
        </p:sp>
        <p:sp>
          <p:nvSpPr>
            <p:cNvPr id="51233" name="Oval 33"/>
            <p:cNvSpPr>
              <a:spLocks noChangeArrowheads="1"/>
            </p:cNvSpPr>
            <p:nvPr/>
          </p:nvSpPr>
          <p:spPr bwMode="auto">
            <a:xfrm>
              <a:off x="5472" y="1520"/>
              <a:ext cx="79" cy="79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defTabSz="914400" eaLnBrk="0" hangingPunct="0">
                <a:defRPr/>
              </a:pPr>
              <a:endParaRPr lang="nl-NL" sz="2000">
                <a:solidFill>
                  <a:srgbClr val="000000"/>
                </a:solidFill>
                <a:latin typeface="Times" charset="0"/>
                <a:cs typeface="Arial" pitchFamily="34" charset="0"/>
              </a:endParaRPr>
            </a:p>
          </p:txBody>
        </p:sp>
        <p:sp>
          <p:nvSpPr>
            <p:cNvPr id="51234" name="Oval 34"/>
            <p:cNvSpPr>
              <a:spLocks noChangeArrowheads="1"/>
            </p:cNvSpPr>
            <p:nvPr/>
          </p:nvSpPr>
          <p:spPr bwMode="auto">
            <a:xfrm>
              <a:off x="5136" y="1632"/>
              <a:ext cx="80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defTabSz="914400" eaLnBrk="0" hangingPunct="0">
                <a:defRPr/>
              </a:pPr>
              <a:endParaRPr lang="nl-NL" sz="2000">
                <a:solidFill>
                  <a:srgbClr val="000000"/>
                </a:solidFill>
                <a:latin typeface="Times" charset="0"/>
                <a:cs typeface="Arial" pitchFamily="34" charset="0"/>
              </a:endParaRPr>
            </a:p>
          </p:txBody>
        </p:sp>
        <p:sp>
          <p:nvSpPr>
            <p:cNvPr id="51235" name="Oval 35"/>
            <p:cNvSpPr>
              <a:spLocks noChangeArrowheads="1"/>
            </p:cNvSpPr>
            <p:nvPr/>
          </p:nvSpPr>
          <p:spPr bwMode="auto">
            <a:xfrm>
              <a:off x="5248" y="1632"/>
              <a:ext cx="79" cy="79"/>
            </a:xfrm>
            <a:prstGeom prst="ellipse">
              <a:avLst/>
            </a:prstGeom>
            <a:solidFill>
              <a:schemeClr val="accent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defTabSz="914400" eaLnBrk="0" hangingPunct="0">
                <a:defRPr/>
              </a:pPr>
              <a:endParaRPr lang="nl-NL" sz="2000">
                <a:solidFill>
                  <a:srgbClr val="000000"/>
                </a:solidFill>
                <a:latin typeface="Times" charset="0"/>
                <a:cs typeface="Arial" pitchFamily="34" charset="0"/>
              </a:endParaRPr>
            </a:p>
          </p:txBody>
        </p:sp>
        <p:sp>
          <p:nvSpPr>
            <p:cNvPr id="51236" name="Oval 36"/>
            <p:cNvSpPr>
              <a:spLocks noChangeArrowheads="1"/>
            </p:cNvSpPr>
            <p:nvPr/>
          </p:nvSpPr>
          <p:spPr bwMode="auto">
            <a:xfrm>
              <a:off x="5360" y="1632"/>
              <a:ext cx="79" cy="79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defTabSz="914400" eaLnBrk="0" hangingPunct="0">
                <a:defRPr/>
              </a:pPr>
              <a:endParaRPr lang="nl-NL" sz="2000">
                <a:solidFill>
                  <a:srgbClr val="000000"/>
                </a:solidFill>
                <a:latin typeface="Times" charset="0"/>
                <a:cs typeface="Arial" pitchFamily="34" charset="0"/>
              </a:endParaRPr>
            </a:p>
          </p:txBody>
        </p:sp>
        <p:sp>
          <p:nvSpPr>
            <p:cNvPr id="51237" name="Oval 37"/>
            <p:cNvSpPr>
              <a:spLocks noChangeArrowheads="1"/>
            </p:cNvSpPr>
            <p:nvPr/>
          </p:nvSpPr>
          <p:spPr bwMode="auto">
            <a:xfrm>
              <a:off x="5472" y="1632"/>
              <a:ext cx="79" cy="79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defTabSz="914400" eaLnBrk="0" hangingPunct="0">
                <a:defRPr/>
              </a:pPr>
              <a:endParaRPr lang="nl-NL" sz="2000">
                <a:solidFill>
                  <a:srgbClr val="000000"/>
                </a:solidFill>
                <a:latin typeface="Times" charset="0"/>
                <a:cs typeface="Arial" pitchFamily="34" charset="0"/>
              </a:endParaRPr>
            </a:p>
          </p:txBody>
        </p:sp>
        <p:sp>
          <p:nvSpPr>
            <p:cNvPr id="51238" name="Oval 38"/>
            <p:cNvSpPr>
              <a:spLocks noChangeArrowheads="1"/>
            </p:cNvSpPr>
            <p:nvPr/>
          </p:nvSpPr>
          <p:spPr bwMode="auto">
            <a:xfrm>
              <a:off x="5248" y="1744"/>
              <a:ext cx="79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defTabSz="914400" eaLnBrk="0" hangingPunct="0">
                <a:defRPr/>
              </a:pPr>
              <a:endParaRPr lang="nl-NL" sz="2000">
                <a:solidFill>
                  <a:srgbClr val="000000"/>
                </a:solidFill>
                <a:latin typeface="Times" charset="0"/>
                <a:cs typeface="Arial" pitchFamily="34" charset="0"/>
              </a:endParaRPr>
            </a:p>
          </p:txBody>
        </p:sp>
        <p:sp>
          <p:nvSpPr>
            <p:cNvPr id="51239" name="Oval 39"/>
            <p:cNvSpPr>
              <a:spLocks noChangeArrowheads="1"/>
            </p:cNvSpPr>
            <p:nvPr/>
          </p:nvSpPr>
          <p:spPr bwMode="auto">
            <a:xfrm>
              <a:off x="5472" y="1744"/>
              <a:ext cx="79" cy="80"/>
            </a:xfrm>
            <a:prstGeom prst="ellipse">
              <a:avLst/>
            </a:prstGeom>
            <a:solidFill>
              <a:schemeClr val="fol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defTabSz="914400" eaLnBrk="0" hangingPunct="0">
                <a:defRPr/>
              </a:pPr>
              <a:endParaRPr lang="nl-NL" sz="2000">
                <a:solidFill>
                  <a:srgbClr val="000000"/>
                </a:solidFill>
                <a:latin typeface="Times" charset="0"/>
                <a:cs typeface="Arial" pitchFamily="34" charset="0"/>
              </a:endParaRPr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21" r:id="rId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900" b="1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0000"/>
        <a:buFont typeface="Wingdings" pitchFamily="2" charset="2"/>
        <a:buChar char="l"/>
        <a:defRPr sz="3000">
          <a:solidFill>
            <a:schemeClr val="tx1"/>
          </a:solidFill>
          <a:latin typeface="+mn-lt"/>
          <a:ea typeface="+mn-ea"/>
          <a:cs typeface="+mn-cs"/>
        </a:defRPr>
      </a:lvl1pPr>
      <a:lvl2pPr marL="692150" indent="-347663" algn="l" rtl="0" eaLnBrk="0" fontAlgn="base" hangingPunct="0">
        <a:spcBef>
          <a:spcPct val="20000"/>
        </a:spcBef>
        <a:spcAft>
          <a:spcPct val="0"/>
        </a:spcAft>
        <a:buClr>
          <a:schemeClr val="accent2"/>
        </a:buClr>
        <a:buSzPct val="70000"/>
        <a:buFont typeface="Wingdings" pitchFamily="2" charset="2"/>
        <a:buChar char="l"/>
        <a:defRPr sz="2600">
          <a:solidFill>
            <a:schemeClr val="tx1"/>
          </a:solidFill>
          <a:latin typeface="+mn-lt"/>
        </a:defRPr>
      </a:lvl2pPr>
      <a:lvl3pPr marL="987425" indent="-293688" algn="l" rtl="0" eaLnBrk="0" fontAlgn="base" hangingPunct="0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l"/>
        <a:defRPr sz="2300">
          <a:solidFill>
            <a:schemeClr val="tx1"/>
          </a:solidFill>
          <a:latin typeface="+mn-lt"/>
        </a:defRPr>
      </a:lvl3pPr>
      <a:lvl4pPr marL="1281113" indent="-292100" algn="l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4pPr>
      <a:lvl5pPr marL="1598613" indent="-315913" algn="l" rtl="0" eaLnBrk="0" fontAlgn="base" hangingPunct="0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5pPr>
      <a:lvl6pPr marL="20558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6pPr>
      <a:lvl7pPr marL="25130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7pPr>
      <a:lvl8pPr marL="29702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8pPr>
      <a:lvl9pPr marL="3427413" indent="-315913" algn="l" rtl="0" fontAlgn="base">
        <a:spcBef>
          <a:spcPct val="20000"/>
        </a:spcBef>
        <a:spcAft>
          <a:spcPct val="0"/>
        </a:spcAft>
        <a:buClr>
          <a:schemeClr val="folHlink"/>
        </a:buClr>
        <a:buSzPct val="80000"/>
        <a:buFont typeface="Wingdings" pitchFamily="2" charset="2"/>
        <a:buChar char="§"/>
        <a:defRPr sz="2000">
          <a:solidFill>
            <a:schemeClr val="tx1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6.wmf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19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3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3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9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0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34.wmf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19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0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wm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wmf"/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nl-NL" dirty="0" smtClean="0"/>
              <a:t>Waterketen 2025: herleefde waardering van de praktijk</a:t>
            </a:r>
            <a:endParaRPr lang="nl-NL" dirty="0"/>
          </a:p>
        </p:txBody>
      </p:sp>
      <p:sp>
        <p:nvSpPr>
          <p:cNvPr id="56322" name="Ondertitel 2"/>
          <p:cNvSpPr>
            <a:spLocks noGrp="1"/>
          </p:cNvSpPr>
          <p:nvPr>
            <p:ph type="subTitle" idx="1"/>
          </p:nvPr>
        </p:nvSpPr>
        <p:spPr>
          <a:xfrm>
            <a:off x="571500" y="3571875"/>
            <a:ext cx="7854950" cy="1752600"/>
          </a:xfrm>
        </p:spPr>
        <p:txBody>
          <a:bodyPr/>
          <a:lstStyle/>
          <a:p>
            <a:pPr marR="0"/>
            <a:r>
              <a:rPr lang="nl-NL" sz="2800" dirty="0" smtClean="0"/>
              <a:t>Govert D. Geldof</a:t>
            </a:r>
          </a:p>
          <a:p>
            <a:pPr marR="0"/>
            <a:r>
              <a:rPr lang="nl-NL" sz="1900" dirty="0" smtClean="0"/>
              <a:t>Geldof c.s. (Tzum</a:t>
            </a:r>
            <a:r>
              <a:rPr lang="nl-NL" sz="1900" dirty="0" smtClean="0"/>
              <a:t>)</a:t>
            </a:r>
            <a:endParaRPr lang="nl-NL" sz="1900" dirty="0" smtClean="0"/>
          </a:p>
        </p:txBody>
      </p:sp>
      <p:sp>
        <p:nvSpPr>
          <p:cNvPr id="56323" name="Tekstvak 3"/>
          <p:cNvSpPr txBox="1">
            <a:spLocks noChangeArrowheads="1"/>
          </p:cNvSpPr>
          <p:nvPr/>
        </p:nvSpPr>
        <p:spPr bwMode="auto">
          <a:xfrm>
            <a:off x="1643063" y="5715000"/>
            <a:ext cx="6929437" cy="677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399" tIns="45698" rIns="91399" bIns="45698">
            <a:spAutoFit/>
          </a:bodyPr>
          <a:lstStyle/>
          <a:p>
            <a:pPr algn="r"/>
            <a:r>
              <a:rPr lang="nl-NL" sz="1900" dirty="0" smtClean="0">
                <a:latin typeface="Constantia" pitchFamily="18" charset="0"/>
              </a:rPr>
              <a:t>10 jaar </a:t>
            </a:r>
            <a:r>
              <a:rPr lang="nl-NL" sz="1900" dirty="0" smtClean="0">
                <a:latin typeface="Constantia" pitchFamily="18" charset="0"/>
              </a:rPr>
              <a:t>Vereniging voor Zuiveringsbeheerders</a:t>
            </a:r>
            <a:r>
              <a:rPr lang="nl-NL" sz="1900" dirty="0" smtClean="0">
                <a:latin typeface="Constantia" pitchFamily="18" charset="0"/>
              </a:rPr>
              <a:t>,</a:t>
            </a:r>
          </a:p>
          <a:p>
            <a:pPr algn="r"/>
            <a:r>
              <a:rPr lang="nl-NL" sz="1900" dirty="0" smtClean="0">
                <a:latin typeface="Constantia" pitchFamily="18" charset="0"/>
              </a:rPr>
              <a:t>Zwolle, 24 september 2015</a:t>
            </a:r>
            <a:endParaRPr lang="nl-NL" sz="1900" dirty="0">
              <a:latin typeface="Constant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7" name="Titel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581025"/>
          </a:xfrm>
        </p:spPr>
        <p:txBody>
          <a:bodyPr/>
          <a:lstStyle/>
          <a:p>
            <a:pPr eaLnBrk="1" hangingPunct="1"/>
            <a:r>
              <a:rPr lang="nl-NL" sz="3200" b="1" smtClean="0">
                <a:latin typeface="Arial" pitchFamily="34" charset="0"/>
                <a:cs typeface="Arial" pitchFamily="34" charset="0"/>
              </a:rPr>
              <a:t>Oog voor kwaliteit van leven</a:t>
            </a:r>
          </a:p>
        </p:txBody>
      </p:sp>
      <p:pic>
        <p:nvPicPr>
          <p:cNvPr id="60418" name="Tijdelijke aanduiding voor inhoud 3" descr="Nieuwbouw RGB.jpg"/>
          <p:cNvPicPr>
            <a:picLocks noGrp="1" noChangeAspect="1"/>
          </p:cNvPicPr>
          <p:nvPr>
            <p:ph idx="1"/>
          </p:nvPr>
        </p:nvPicPr>
        <p:blipFill>
          <a:blip r:embed="rId3" cstate="screen"/>
          <a:srcRect/>
          <a:stretch>
            <a:fillRect/>
          </a:stretch>
        </p:blipFill>
        <p:spPr>
          <a:xfrm>
            <a:off x="814388" y="1357313"/>
            <a:ext cx="7543800" cy="5030787"/>
          </a:xfrm>
        </p:spPr>
      </p:pic>
      <p:sp>
        <p:nvSpPr>
          <p:cNvPr id="60419" name="Rechthoek 4"/>
          <p:cNvSpPr>
            <a:spLocks noChangeArrowheads="1"/>
          </p:cNvSpPr>
          <p:nvPr/>
        </p:nvSpPr>
        <p:spPr bwMode="auto">
          <a:xfrm>
            <a:off x="5715000" y="6143625"/>
            <a:ext cx="2214563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4400"/>
            <a:r>
              <a:rPr lang="nl-NL" sz="1200" b="1">
                <a:solidFill>
                  <a:srgbClr val="04617B"/>
                </a:solidFill>
                <a:latin typeface="Verdana" pitchFamily="34" charset="0"/>
                <a:cs typeface="Times New Roman" pitchFamily="18" charset="0"/>
              </a:rPr>
              <a:t>©beeldleveranciers</a:t>
            </a:r>
            <a:endParaRPr lang="nl-NL" sz="1200">
              <a:solidFill>
                <a:srgbClr val="04617B"/>
              </a:solidFill>
              <a:latin typeface="Constantia" pitchFamily="18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0657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4292600"/>
            <a:ext cx="9136063" cy="2854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0658" name="Picture 4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79388" y="260350"/>
            <a:ext cx="5086350" cy="3390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0659" name="Picture 3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508625" y="188913"/>
            <a:ext cx="3267075" cy="3457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1" name="Titel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707926"/>
          </a:xfrm>
        </p:spPr>
        <p:txBody>
          <a:bodyPr/>
          <a:lstStyle/>
          <a:p>
            <a:r>
              <a:rPr lang="nl-NL" dirty="0" smtClean="0"/>
              <a:t>Vragen decentrale behandeling</a:t>
            </a:r>
          </a:p>
        </p:txBody>
      </p:sp>
      <p:sp>
        <p:nvSpPr>
          <p:cNvPr id="71682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Welke grondstoffen?</a:t>
            </a:r>
          </a:p>
          <a:p>
            <a:endParaRPr lang="nl-NL" dirty="0" smtClean="0"/>
          </a:p>
          <a:p>
            <a:r>
              <a:rPr lang="nl-NL" dirty="0" smtClean="0"/>
              <a:t>Terugverdientijd?</a:t>
            </a:r>
          </a:p>
        </p:txBody>
      </p:sp>
      <p:sp>
        <p:nvSpPr>
          <p:cNvPr id="4" name="Rechthoek 3"/>
          <p:cNvSpPr/>
          <p:nvPr/>
        </p:nvSpPr>
        <p:spPr>
          <a:xfrm>
            <a:off x="4932363" y="1773238"/>
            <a:ext cx="3168650" cy="9350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397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l-NL" sz="2400" dirty="0"/>
              <a:t>Energie, fosfaten, schoon water</a:t>
            </a:r>
          </a:p>
        </p:txBody>
      </p:sp>
      <p:sp>
        <p:nvSpPr>
          <p:cNvPr id="5" name="Rechthoek 4"/>
          <p:cNvSpPr/>
          <p:nvPr/>
        </p:nvSpPr>
        <p:spPr>
          <a:xfrm>
            <a:off x="4932363" y="2852738"/>
            <a:ext cx="3168650" cy="9366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397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l-NL" sz="2400" dirty="0"/>
              <a:t>Oneindig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7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Daar komt nog bij:</a:t>
            </a:r>
          </a:p>
        </p:txBody>
      </p:sp>
      <p:sp>
        <p:nvSpPr>
          <p:cNvPr id="3078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smtClean="0"/>
              <a:t>Brendo Meulman (Desah) over mogelijkheden in bestaand stedelijk gebied: “Ja, daar hebben we over nagedacht en we zijn tot de conclusie gekomen dat ’t met de huidige technieken heel moeilijk wordt.”</a:t>
            </a:r>
          </a:p>
          <a:p>
            <a:r>
              <a:rPr lang="nl-NL" smtClean="0"/>
              <a:t>Ron Kaptijn over de LT Visie: “Ik tel één, twee, drie, vier leidingen… je zadelt zo beheerders op met vier verschillende leidingen. Dat gaat niet werken zo.”</a:t>
            </a:r>
          </a:p>
        </p:txBody>
      </p:sp>
      <p:graphicFrame>
        <p:nvGraphicFramePr>
          <p:cNvPr id="3076" name="Object 4"/>
          <p:cNvGraphicFramePr>
            <a:graphicFrameLocks noChangeAspect="1"/>
          </p:cNvGraphicFramePr>
          <p:nvPr/>
        </p:nvGraphicFramePr>
        <p:xfrm>
          <a:off x="7667625" y="4868863"/>
          <a:ext cx="1130300" cy="172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8" name="Tekening" r:id="rId3" imgW="2438280" imgH="3724200" progId="Presentations.Drawing.13">
                  <p:embed/>
                </p:oleObj>
              </mc:Choice>
              <mc:Fallback>
                <p:oleObj name="Tekening" r:id="rId3" imgW="2438280" imgH="3724200" progId="Presentations.Drawing.13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667625" y="4868863"/>
                        <a:ext cx="1130300" cy="172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3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Vragen</a:t>
            </a:r>
          </a:p>
        </p:txBody>
      </p:sp>
      <p:sp>
        <p:nvSpPr>
          <p:cNvPr id="74754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smtClean="0"/>
              <a:t>Welke grondstoffen?</a:t>
            </a:r>
          </a:p>
          <a:p>
            <a:endParaRPr lang="nl-NL" smtClean="0"/>
          </a:p>
          <a:p>
            <a:r>
              <a:rPr lang="nl-NL" smtClean="0"/>
              <a:t>Terugverdientijd?</a:t>
            </a:r>
          </a:p>
          <a:p>
            <a:endParaRPr lang="nl-NL" smtClean="0"/>
          </a:p>
          <a:p>
            <a:r>
              <a:rPr lang="nl-NL" smtClean="0"/>
              <a:t>Ongeschikt voor bestaand stedelijk gebied</a:t>
            </a:r>
          </a:p>
          <a:p>
            <a:endParaRPr lang="nl-NL" smtClean="0"/>
          </a:p>
          <a:p>
            <a:r>
              <a:rPr lang="nl-NL" smtClean="0"/>
              <a:t>Niet te onderhouden….</a:t>
            </a:r>
          </a:p>
        </p:txBody>
      </p:sp>
      <p:sp>
        <p:nvSpPr>
          <p:cNvPr id="4" name="Rechthoek 3"/>
          <p:cNvSpPr/>
          <p:nvPr/>
        </p:nvSpPr>
        <p:spPr>
          <a:xfrm>
            <a:off x="4932363" y="1773238"/>
            <a:ext cx="3168650" cy="9350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397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l-NL" sz="2400" dirty="0"/>
              <a:t>Energie, fosfaten, schoon water</a:t>
            </a:r>
          </a:p>
        </p:txBody>
      </p:sp>
      <p:sp>
        <p:nvSpPr>
          <p:cNvPr id="5" name="Rechthoek 4"/>
          <p:cNvSpPr/>
          <p:nvPr/>
        </p:nvSpPr>
        <p:spPr>
          <a:xfrm>
            <a:off x="4932363" y="2852738"/>
            <a:ext cx="3168650" cy="9366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397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l-NL" sz="2400" dirty="0"/>
              <a:t>Oneindig</a:t>
            </a:r>
          </a:p>
        </p:txBody>
      </p:sp>
      <p:cxnSp>
        <p:nvCxnSpPr>
          <p:cNvPr id="7" name="Rechte verbindingslijn 6"/>
          <p:cNvCxnSpPr/>
          <p:nvPr/>
        </p:nvCxnSpPr>
        <p:spPr>
          <a:xfrm>
            <a:off x="3132138" y="5589588"/>
            <a:ext cx="5688012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kstvak 7"/>
          <p:cNvSpPr txBox="1">
            <a:spLocks noChangeArrowheads="1"/>
          </p:cNvSpPr>
          <p:nvPr/>
        </p:nvSpPr>
        <p:spPr bwMode="auto">
          <a:xfrm>
            <a:off x="8172450" y="5013325"/>
            <a:ext cx="439738" cy="646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nl-NL" sz="3600">
                <a:latin typeface="Constantia" pitchFamily="18" charset="0"/>
              </a:rPr>
              <a:t>+</a:t>
            </a:r>
          </a:p>
        </p:txBody>
      </p:sp>
      <p:sp>
        <p:nvSpPr>
          <p:cNvPr id="9" name="Tekstvak 8"/>
          <p:cNvSpPr txBox="1">
            <a:spLocks noChangeArrowheads="1"/>
          </p:cNvSpPr>
          <p:nvPr/>
        </p:nvSpPr>
        <p:spPr bwMode="auto">
          <a:xfrm>
            <a:off x="4859338" y="5805488"/>
            <a:ext cx="3119437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nl-NL" sz="3600" b="1">
                <a:latin typeface="Constantia" pitchFamily="18" charset="0"/>
              </a:rPr>
              <a:t>KANSLOOS!!!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68313" y="981075"/>
            <a:ext cx="8229600" cy="2295525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nl-NL" dirty="0" smtClean="0"/>
              <a:t>“We maken geen enkele kans, maar die moeten we met beide handen aangrijpen.”</a:t>
            </a:r>
            <a:endParaRPr lang="nl-NL" dirty="0"/>
          </a:p>
        </p:txBody>
      </p:sp>
      <p:pic>
        <p:nvPicPr>
          <p:cNvPr id="75778" name="Picture 2" descr="http://www.latimes.com/includes/projects/hollywood/portraits/groucho_marx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588125" y="3735388"/>
            <a:ext cx="2306638" cy="2882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5779" name="Tekstvak 4"/>
          <p:cNvSpPr txBox="1">
            <a:spLocks noChangeArrowheads="1"/>
          </p:cNvSpPr>
          <p:nvPr/>
        </p:nvSpPr>
        <p:spPr bwMode="auto">
          <a:xfrm>
            <a:off x="4787900" y="6165850"/>
            <a:ext cx="1619250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nl-NL">
                <a:latin typeface="Constantia" pitchFamily="18" charset="0"/>
              </a:rPr>
              <a:t>Groucho Marx</a:t>
            </a:r>
          </a:p>
        </p:txBody>
      </p:sp>
      <p:sp>
        <p:nvSpPr>
          <p:cNvPr id="6" name="Rechthoek 5"/>
          <p:cNvSpPr/>
          <p:nvPr/>
        </p:nvSpPr>
        <p:spPr>
          <a:xfrm>
            <a:off x="468313" y="4149725"/>
            <a:ext cx="5183187" cy="16557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397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l-NL" sz="2400" dirty="0"/>
              <a:t>Het gaat toch gebeuren, want </a:t>
            </a:r>
            <a:r>
              <a:rPr lang="nl-NL" sz="2400" dirty="0" smtClean="0"/>
              <a:t>decentraal behandelen levert </a:t>
            </a:r>
            <a:r>
              <a:rPr lang="nl-NL" sz="2400" dirty="0"/>
              <a:t>een goed verhaal…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1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nl-NL" sz="4000" smtClean="0"/>
              <a:t>Tweede Hoofdwet Thermodynamica</a:t>
            </a:r>
          </a:p>
        </p:txBody>
      </p:sp>
      <p:pic>
        <p:nvPicPr>
          <p:cNvPr id="184322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755650" y="3213100"/>
            <a:ext cx="3043238" cy="227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4323" name="Picture 3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219700" y="3213100"/>
            <a:ext cx="3024188" cy="2274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kstvak 5"/>
          <p:cNvSpPr txBox="1">
            <a:spLocks noChangeArrowheads="1"/>
          </p:cNvSpPr>
          <p:nvPr/>
        </p:nvSpPr>
        <p:spPr bwMode="auto">
          <a:xfrm>
            <a:off x="755650" y="5516563"/>
            <a:ext cx="6032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914400"/>
            <a:r>
              <a:rPr lang="en-GB" sz="2400">
                <a:solidFill>
                  <a:srgbClr val="000000"/>
                </a:solidFill>
                <a:latin typeface="Constantia" pitchFamily="18" charset="0"/>
                <a:cs typeface="Arial" pitchFamily="34" charset="0"/>
              </a:rPr>
              <a:t>Vis</a:t>
            </a:r>
          </a:p>
        </p:txBody>
      </p:sp>
      <p:sp>
        <p:nvSpPr>
          <p:cNvPr id="7" name="Tekstvak 6"/>
          <p:cNvSpPr txBox="1">
            <a:spLocks noChangeArrowheads="1"/>
          </p:cNvSpPr>
          <p:nvPr/>
        </p:nvSpPr>
        <p:spPr bwMode="auto">
          <a:xfrm>
            <a:off x="5219700" y="5516563"/>
            <a:ext cx="1214438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914400"/>
            <a:r>
              <a:rPr lang="en-GB" sz="2400">
                <a:solidFill>
                  <a:srgbClr val="000000"/>
                </a:solidFill>
                <a:latin typeface="Constantia" pitchFamily="18" charset="0"/>
                <a:cs typeface="Arial" pitchFamily="34" charset="0"/>
              </a:rPr>
              <a:t>Vissoep</a:t>
            </a:r>
          </a:p>
        </p:txBody>
      </p:sp>
      <p:sp>
        <p:nvSpPr>
          <p:cNvPr id="8" name="PIJL-RECHTS 7"/>
          <p:cNvSpPr/>
          <p:nvPr/>
        </p:nvSpPr>
        <p:spPr>
          <a:xfrm>
            <a:off x="4140200" y="3573463"/>
            <a:ext cx="863600" cy="647700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9" name="PIJL-LINKS 8"/>
          <p:cNvSpPr/>
          <p:nvPr/>
        </p:nvSpPr>
        <p:spPr>
          <a:xfrm>
            <a:off x="4067175" y="4508500"/>
            <a:ext cx="936625" cy="720725"/>
          </a:xfrm>
          <a:prstGeom prst="lef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 b="1">
              <a:ln w="18000">
                <a:solidFill>
                  <a:srgbClr val="009DD9">
                    <a:satMod val="140000"/>
                  </a:srgb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43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8" dur="500"/>
                                        <p:tgtEl>
                                          <p:spTgt spid="1843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 animBg="1"/>
      <p:bldP spid="9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nl-NL" smtClean="0"/>
              <a:t>Stedelijke Waterketen</a:t>
            </a:r>
            <a:endParaRPr lang="nl-NL"/>
          </a:p>
        </p:txBody>
      </p:sp>
      <p:sp>
        <p:nvSpPr>
          <p:cNvPr id="3" name="Rechthoek 2"/>
          <p:cNvSpPr/>
          <p:nvPr/>
        </p:nvSpPr>
        <p:spPr>
          <a:xfrm>
            <a:off x="468313" y="2492375"/>
            <a:ext cx="1943100" cy="5048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solidFill>
                  <a:prstClr val="white"/>
                </a:solidFill>
              </a:rPr>
              <a:t>Faeces</a:t>
            </a:r>
          </a:p>
        </p:txBody>
      </p:sp>
      <p:sp>
        <p:nvSpPr>
          <p:cNvPr id="4" name="Rechthoek 3"/>
          <p:cNvSpPr/>
          <p:nvPr/>
        </p:nvSpPr>
        <p:spPr>
          <a:xfrm>
            <a:off x="468313" y="3213100"/>
            <a:ext cx="1943100" cy="5032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solidFill>
                  <a:prstClr val="white"/>
                </a:solidFill>
              </a:rPr>
              <a:t>Urine</a:t>
            </a:r>
          </a:p>
        </p:txBody>
      </p:sp>
      <p:sp>
        <p:nvSpPr>
          <p:cNvPr id="5" name="Rechthoek 4"/>
          <p:cNvSpPr/>
          <p:nvPr/>
        </p:nvSpPr>
        <p:spPr>
          <a:xfrm>
            <a:off x="468313" y="3933825"/>
            <a:ext cx="1943100" cy="5032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 err="1">
                <a:solidFill>
                  <a:prstClr val="white"/>
                </a:solidFill>
              </a:rPr>
              <a:t>Grijs</a:t>
            </a:r>
            <a:r>
              <a:rPr lang="en-GB" dirty="0">
                <a:solidFill>
                  <a:prstClr val="white"/>
                </a:solidFill>
              </a:rPr>
              <a:t> water</a:t>
            </a:r>
          </a:p>
        </p:txBody>
      </p:sp>
      <p:sp>
        <p:nvSpPr>
          <p:cNvPr id="6" name="Rechthoek 5"/>
          <p:cNvSpPr/>
          <p:nvPr/>
        </p:nvSpPr>
        <p:spPr>
          <a:xfrm>
            <a:off x="468313" y="4652963"/>
            <a:ext cx="1943100" cy="5048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 err="1">
                <a:solidFill>
                  <a:prstClr val="white"/>
                </a:solidFill>
              </a:rPr>
              <a:t>Regenwater</a:t>
            </a:r>
            <a:endParaRPr lang="en-GB" dirty="0">
              <a:solidFill>
                <a:prstClr val="white"/>
              </a:solidFill>
            </a:endParaRPr>
          </a:p>
        </p:txBody>
      </p:sp>
      <p:pic>
        <p:nvPicPr>
          <p:cNvPr id="185347" name="Picture 3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771775" y="3141663"/>
            <a:ext cx="3143250" cy="160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85349" name="Picture 5" descr="http://www.sydneywater.com.au/Publications/Reports/AnnualReport/2007/images/WollongongSTP_above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084888" y="2997200"/>
            <a:ext cx="2808287" cy="1860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Tekstvak 9"/>
          <p:cNvSpPr txBox="1">
            <a:spLocks noChangeArrowheads="1"/>
          </p:cNvSpPr>
          <p:nvPr/>
        </p:nvSpPr>
        <p:spPr bwMode="auto">
          <a:xfrm>
            <a:off x="3924300" y="3933825"/>
            <a:ext cx="1096963" cy="368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914400"/>
            <a:r>
              <a:rPr lang="en-GB">
                <a:solidFill>
                  <a:srgbClr val="000000"/>
                </a:solidFill>
                <a:latin typeface="Constantia" pitchFamily="18" charset="0"/>
                <a:cs typeface="Arial" pitchFamily="34" charset="0"/>
              </a:rPr>
              <a:t>Rioolpijp</a:t>
            </a:r>
          </a:p>
        </p:txBody>
      </p:sp>
      <p:sp>
        <p:nvSpPr>
          <p:cNvPr id="11" name="PIJL-RECHTS 10"/>
          <p:cNvSpPr/>
          <p:nvPr/>
        </p:nvSpPr>
        <p:spPr>
          <a:xfrm rot="3121753">
            <a:off x="2588419" y="2921794"/>
            <a:ext cx="647700" cy="217488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12" name="PIJL-RECHTS 11"/>
          <p:cNvSpPr/>
          <p:nvPr/>
        </p:nvSpPr>
        <p:spPr>
          <a:xfrm rot="1018916">
            <a:off x="2573338" y="3446463"/>
            <a:ext cx="647700" cy="21590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13" name="PIJL-RECHTS 12"/>
          <p:cNvSpPr/>
          <p:nvPr/>
        </p:nvSpPr>
        <p:spPr>
          <a:xfrm rot="20223589">
            <a:off x="2571750" y="3906838"/>
            <a:ext cx="649288" cy="21590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14" name="PIJL-RECHTS 13"/>
          <p:cNvSpPr/>
          <p:nvPr/>
        </p:nvSpPr>
        <p:spPr>
          <a:xfrm rot="18523911">
            <a:off x="2519363" y="4433888"/>
            <a:ext cx="647700" cy="21590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15" name="PIJL-RECHTS 14"/>
          <p:cNvSpPr/>
          <p:nvPr/>
        </p:nvSpPr>
        <p:spPr>
          <a:xfrm>
            <a:off x="5867400" y="4076700"/>
            <a:ext cx="649288" cy="504825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16" name="PIJL-OMHOOG 15"/>
          <p:cNvSpPr/>
          <p:nvPr/>
        </p:nvSpPr>
        <p:spPr>
          <a:xfrm>
            <a:off x="7092950" y="2349500"/>
            <a:ext cx="574675" cy="503238"/>
          </a:xfrm>
          <a:prstGeom prst="up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17" name="PIJL-OMLAAG 16"/>
          <p:cNvSpPr/>
          <p:nvPr/>
        </p:nvSpPr>
        <p:spPr>
          <a:xfrm>
            <a:off x="7092950" y="5013325"/>
            <a:ext cx="647700" cy="576263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18" name="PIJL-OMLAAG 17"/>
          <p:cNvSpPr/>
          <p:nvPr/>
        </p:nvSpPr>
        <p:spPr>
          <a:xfrm>
            <a:off x="3492500" y="4797425"/>
            <a:ext cx="719138" cy="107950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19" name="PIJL-OMLAAG 18"/>
          <p:cNvSpPr/>
          <p:nvPr/>
        </p:nvSpPr>
        <p:spPr>
          <a:xfrm>
            <a:off x="4716463" y="4797425"/>
            <a:ext cx="719137" cy="107950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20" name="Tekstvak 19"/>
          <p:cNvSpPr txBox="1">
            <a:spLocks noChangeArrowheads="1"/>
          </p:cNvSpPr>
          <p:nvPr/>
        </p:nvSpPr>
        <p:spPr bwMode="auto">
          <a:xfrm>
            <a:off x="6948488" y="1773238"/>
            <a:ext cx="828675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914400"/>
            <a:r>
              <a:rPr lang="en-GB" sz="2800" b="1">
                <a:solidFill>
                  <a:srgbClr val="000000"/>
                </a:solidFill>
                <a:latin typeface="Constantia" pitchFamily="18" charset="0"/>
                <a:cs typeface="Arial" pitchFamily="34" charset="0"/>
              </a:rPr>
              <a:t>Slib</a:t>
            </a:r>
          </a:p>
        </p:txBody>
      </p:sp>
      <p:sp>
        <p:nvSpPr>
          <p:cNvPr id="21" name="Tekstvak 20"/>
          <p:cNvSpPr txBox="1">
            <a:spLocks noChangeArrowheads="1"/>
          </p:cNvSpPr>
          <p:nvPr/>
        </p:nvSpPr>
        <p:spPr bwMode="auto">
          <a:xfrm>
            <a:off x="6732588" y="5589588"/>
            <a:ext cx="1585912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914400"/>
            <a:r>
              <a:rPr lang="en-GB" sz="2800" b="1">
                <a:solidFill>
                  <a:srgbClr val="000000"/>
                </a:solidFill>
                <a:latin typeface="Constantia" pitchFamily="18" charset="0"/>
                <a:cs typeface="Arial" pitchFamily="34" charset="0"/>
              </a:rPr>
              <a:t>Effluent</a:t>
            </a:r>
          </a:p>
        </p:txBody>
      </p:sp>
      <p:sp>
        <p:nvSpPr>
          <p:cNvPr id="22" name="Tekstvak 21"/>
          <p:cNvSpPr txBox="1">
            <a:spLocks noChangeArrowheads="1"/>
          </p:cNvSpPr>
          <p:nvPr/>
        </p:nvSpPr>
        <p:spPr bwMode="auto">
          <a:xfrm>
            <a:off x="4427538" y="5949950"/>
            <a:ext cx="2646362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914400"/>
            <a:r>
              <a:rPr lang="en-GB" sz="2800" b="1">
                <a:solidFill>
                  <a:srgbClr val="000000"/>
                </a:solidFill>
                <a:latin typeface="Constantia" pitchFamily="18" charset="0"/>
                <a:cs typeface="Arial" pitchFamily="34" charset="0"/>
              </a:rPr>
              <a:t>Riooloverstort</a:t>
            </a:r>
          </a:p>
        </p:txBody>
      </p:sp>
      <p:sp>
        <p:nvSpPr>
          <p:cNvPr id="23" name="Tekstvak 22"/>
          <p:cNvSpPr txBox="1">
            <a:spLocks noChangeArrowheads="1"/>
          </p:cNvSpPr>
          <p:nvPr/>
        </p:nvSpPr>
        <p:spPr bwMode="auto">
          <a:xfrm>
            <a:off x="1908175" y="5949950"/>
            <a:ext cx="2433638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914400"/>
            <a:r>
              <a:rPr lang="en-GB" sz="2800" b="1">
                <a:solidFill>
                  <a:srgbClr val="000000"/>
                </a:solidFill>
                <a:latin typeface="Constantia" pitchFamily="18" charset="0"/>
                <a:cs typeface="Arial" pitchFamily="34" charset="0"/>
              </a:rPr>
              <a:t>Piekafvoeren</a:t>
            </a:r>
          </a:p>
        </p:txBody>
      </p:sp>
      <p:pic>
        <p:nvPicPr>
          <p:cNvPr id="185350" name="Picture 6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2987675" y="2636838"/>
            <a:ext cx="2767013" cy="2057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853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853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1" dur="500"/>
                                        <p:tgtEl>
                                          <p:spTgt spid="1853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/>
      <p:bldP spid="21" grpId="0"/>
      <p:bldP spid="22" grpId="0"/>
      <p:bldP spid="2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nl-NL" smtClean="0"/>
              <a:t>Stedelijke Waterketen</a:t>
            </a:r>
            <a:endParaRPr lang="nl-NL"/>
          </a:p>
        </p:txBody>
      </p:sp>
      <p:sp>
        <p:nvSpPr>
          <p:cNvPr id="3" name="Rechthoek 2"/>
          <p:cNvSpPr/>
          <p:nvPr/>
        </p:nvSpPr>
        <p:spPr>
          <a:xfrm>
            <a:off x="468313" y="2492375"/>
            <a:ext cx="1943100" cy="5048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solidFill>
                  <a:prstClr val="white"/>
                </a:solidFill>
              </a:rPr>
              <a:t>Faeces</a:t>
            </a:r>
          </a:p>
        </p:txBody>
      </p:sp>
      <p:sp>
        <p:nvSpPr>
          <p:cNvPr id="4" name="Rechthoek 3"/>
          <p:cNvSpPr/>
          <p:nvPr/>
        </p:nvSpPr>
        <p:spPr>
          <a:xfrm>
            <a:off x="468313" y="3213100"/>
            <a:ext cx="1943100" cy="5032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>
                <a:solidFill>
                  <a:prstClr val="white"/>
                </a:solidFill>
              </a:rPr>
              <a:t>Urine</a:t>
            </a:r>
          </a:p>
        </p:txBody>
      </p:sp>
      <p:sp>
        <p:nvSpPr>
          <p:cNvPr id="5" name="Rechthoek 4"/>
          <p:cNvSpPr/>
          <p:nvPr/>
        </p:nvSpPr>
        <p:spPr>
          <a:xfrm>
            <a:off x="468313" y="3933825"/>
            <a:ext cx="1943100" cy="50323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 err="1">
                <a:solidFill>
                  <a:prstClr val="white"/>
                </a:solidFill>
              </a:rPr>
              <a:t>Grijs</a:t>
            </a:r>
            <a:r>
              <a:rPr lang="en-GB" dirty="0">
                <a:solidFill>
                  <a:prstClr val="white"/>
                </a:solidFill>
              </a:rPr>
              <a:t> water</a:t>
            </a:r>
          </a:p>
        </p:txBody>
      </p:sp>
      <p:sp>
        <p:nvSpPr>
          <p:cNvPr id="6" name="Rechthoek 5"/>
          <p:cNvSpPr/>
          <p:nvPr/>
        </p:nvSpPr>
        <p:spPr>
          <a:xfrm>
            <a:off x="468313" y="4652963"/>
            <a:ext cx="1943100" cy="50482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GB" dirty="0" err="1">
                <a:solidFill>
                  <a:prstClr val="white"/>
                </a:solidFill>
              </a:rPr>
              <a:t>Regenwater</a:t>
            </a:r>
            <a:endParaRPr lang="en-GB" dirty="0">
              <a:solidFill>
                <a:prstClr val="white"/>
              </a:solidFill>
            </a:endParaRPr>
          </a:p>
        </p:txBody>
      </p:sp>
      <p:sp>
        <p:nvSpPr>
          <p:cNvPr id="12" name="PIJL-RECHTS 11"/>
          <p:cNvSpPr/>
          <p:nvPr/>
        </p:nvSpPr>
        <p:spPr>
          <a:xfrm>
            <a:off x="2627313" y="3357563"/>
            <a:ext cx="649287" cy="21590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24" name="PIJL-RECHTS 23"/>
          <p:cNvSpPr/>
          <p:nvPr/>
        </p:nvSpPr>
        <p:spPr>
          <a:xfrm>
            <a:off x="2627313" y="2636838"/>
            <a:ext cx="649287" cy="21590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25" name="PIJL-RECHTS 24"/>
          <p:cNvSpPr/>
          <p:nvPr/>
        </p:nvSpPr>
        <p:spPr>
          <a:xfrm>
            <a:off x="2627313" y="4076700"/>
            <a:ext cx="649287" cy="21590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26" name="PIJL-RECHTS 25"/>
          <p:cNvSpPr/>
          <p:nvPr/>
        </p:nvSpPr>
        <p:spPr>
          <a:xfrm>
            <a:off x="2627313" y="4797425"/>
            <a:ext cx="649287" cy="215900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GB">
              <a:solidFill>
                <a:prstClr val="white"/>
              </a:solidFill>
            </a:endParaRPr>
          </a:p>
        </p:txBody>
      </p:sp>
      <p:sp>
        <p:nvSpPr>
          <p:cNvPr id="27" name="Tekstvak 26"/>
          <p:cNvSpPr txBox="1">
            <a:spLocks noChangeArrowheads="1"/>
          </p:cNvSpPr>
          <p:nvPr/>
        </p:nvSpPr>
        <p:spPr bwMode="auto">
          <a:xfrm>
            <a:off x="3708400" y="2492375"/>
            <a:ext cx="147796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914400"/>
            <a:r>
              <a:rPr lang="en-GB" sz="2800" b="1">
                <a:solidFill>
                  <a:srgbClr val="000000"/>
                </a:solidFill>
                <a:latin typeface="Constantia" pitchFamily="18" charset="0"/>
                <a:cs typeface="Arial" pitchFamily="34" charset="0"/>
              </a:rPr>
              <a:t>Energie</a:t>
            </a:r>
          </a:p>
        </p:txBody>
      </p:sp>
      <p:sp>
        <p:nvSpPr>
          <p:cNvPr id="28" name="Tekstvak 27"/>
          <p:cNvSpPr txBox="1">
            <a:spLocks noChangeArrowheads="1"/>
          </p:cNvSpPr>
          <p:nvPr/>
        </p:nvSpPr>
        <p:spPr bwMode="auto">
          <a:xfrm>
            <a:off x="3708400" y="3141663"/>
            <a:ext cx="3937000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914400"/>
            <a:r>
              <a:rPr lang="en-GB" sz="2800" b="1">
                <a:solidFill>
                  <a:srgbClr val="000000"/>
                </a:solidFill>
                <a:latin typeface="Constantia" pitchFamily="18" charset="0"/>
                <a:cs typeface="Arial" pitchFamily="34" charset="0"/>
              </a:rPr>
              <a:t>Nutriënten (fosfaten)</a:t>
            </a:r>
          </a:p>
        </p:txBody>
      </p:sp>
      <p:sp>
        <p:nvSpPr>
          <p:cNvPr id="29" name="Tekstvak 28"/>
          <p:cNvSpPr txBox="1">
            <a:spLocks noChangeArrowheads="1"/>
          </p:cNvSpPr>
          <p:nvPr/>
        </p:nvSpPr>
        <p:spPr bwMode="auto">
          <a:xfrm>
            <a:off x="3708400" y="3933825"/>
            <a:ext cx="4497388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914400"/>
            <a:r>
              <a:rPr lang="en-GB" sz="2800" b="1">
                <a:solidFill>
                  <a:srgbClr val="000000"/>
                </a:solidFill>
                <a:latin typeface="Constantia" pitchFamily="18" charset="0"/>
                <a:cs typeface="Arial" pitchFamily="34" charset="0"/>
              </a:rPr>
              <a:t>Basisafvoer – Drinkwater</a:t>
            </a:r>
          </a:p>
        </p:txBody>
      </p:sp>
      <p:sp>
        <p:nvSpPr>
          <p:cNvPr id="30" name="Tekstvak 29"/>
          <p:cNvSpPr txBox="1">
            <a:spLocks noChangeArrowheads="1"/>
          </p:cNvSpPr>
          <p:nvPr/>
        </p:nvSpPr>
        <p:spPr bwMode="auto">
          <a:xfrm>
            <a:off x="3708400" y="4581525"/>
            <a:ext cx="5616575" cy="954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4400"/>
            <a:r>
              <a:rPr lang="en-GB" sz="2800" b="1">
                <a:solidFill>
                  <a:srgbClr val="000000"/>
                </a:solidFill>
                <a:latin typeface="Constantia" pitchFamily="18" charset="0"/>
                <a:cs typeface="Arial" pitchFamily="34" charset="0"/>
              </a:rPr>
              <a:t>Toegevoegde  waarde</a:t>
            </a:r>
          </a:p>
          <a:p>
            <a:pPr defTabSz="914400"/>
            <a:r>
              <a:rPr lang="en-GB" sz="2800" b="1">
                <a:solidFill>
                  <a:srgbClr val="000000"/>
                </a:solidFill>
                <a:latin typeface="Constantia" pitchFamily="18" charset="0"/>
                <a:cs typeface="Arial" pitchFamily="34" charset="0"/>
              </a:rPr>
              <a:t>(ABC = Active, Beautiful, Clean)</a:t>
            </a:r>
          </a:p>
        </p:txBody>
      </p:sp>
      <p:pic>
        <p:nvPicPr>
          <p:cNvPr id="31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211638" y="2852738"/>
            <a:ext cx="3044825" cy="2279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24" grpId="0" animBg="1"/>
      <p:bldP spid="25" grpId="0" animBg="1"/>
      <p:bldP spid="26" grpId="0" animBg="1"/>
      <p:bldP spid="27" grpId="0"/>
      <p:bldP spid="28" grpId="0"/>
      <p:bldP spid="29" grpId="0"/>
      <p:bldP spid="3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3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Titel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NL" sz="80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Legofiseren</a:t>
            </a:r>
            <a:endParaRPr lang="nl-NL" sz="8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Ondertitel 4"/>
          <p:cNvSpPr>
            <a:spLocks noGrp="1"/>
          </p:cNvSpPr>
          <p:nvPr>
            <p:ph type="subTitle" idx="1"/>
          </p:nvPr>
        </p:nvSpPr>
        <p:spPr>
          <a:xfrm>
            <a:off x="1371601" y="3886200"/>
            <a:ext cx="6400800" cy="2114568"/>
          </a:xfrm>
        </p:spPr>
        <p:txBody>
          <a:bodyPr>
            <a:noAutofit/>
          </a:bodyPr>
          <a:lstStyle/>
          <a:p>
            <a:r>
              <a:rPr lang="nl-NL" sz="4400" b="1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Een narratief voor innovaties in de waterketen</a:t>
            </a:r>
            <a:endParaRPr lang="nl-NL" sz="4400" b="1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/>
          <p:cNvPicPr/>
          <p:nvPr/>
        </p:nvPicPr>
        <p:blipFill>
          <a:blip r:embed="rId2"/>
          <a:stretch>
            <a:fillRect/>
          </a:stretch>
        </p:blipFill>
        <p:spPr>
          <a:xfrm>
            <a:off x="2123728" y="1556792"/>
            <a:ext cx="5172710" cy="4810760"/>
          </a:xfrm>
          <a:prstGeom prst="rect">
            <a:avLst/>
          </a:prstGeom>
        </p:spPr>
      </p:pic>
      <p:sp>
        <p:nvSpPr>
          <p:cNvPr id="4" name="Titel 3"/>
          <p:cNvSpPr>
            <a:spLocks noGrp="1"/>
          </p:cNvSpPr>
          <p:nvPr>
            <p:ph type="title"/>
          </p:nvPr>
        </p:nvSpPr>
        <p:spPr>
          <a:xfrm>
            <a:off x="457201" y="704090"/>
            <a:ext cx="8305800" cy="564670"/>
          </a:xfrm>
        </p:spPr>
        <p:txBody>
          <a:bodyPr>
            <a:normAutofit/>
          </a:bodyPr>
          <a:lstStyle/>
          <a:p>
            <a:r>
              <a:rPr lang="nl-NL" sz="3200" dirty="0" smtClean="0"/>
              <a:t>23 september 2015 om 10:00 uur</a:t>
            </a:r>
            <a:endParaRPr lang="nl-NL" sz="3200" dirty="0"/>
          </a:p>
        </p:txBody>
      </p:sp>
    </p:spTree>
    <p:extLst>
      <p:ext uri="{BB962C8B-B14F-4D97-AF65-F5344CB8AC3E}">
        <p14:creationId xmlns:p14="http://schemas.microsoft.com/office/powerpoint/2010/main" val="32366817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Legofiseren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nl-NL" dirty="0" smtClean="0"/>
              <a:t>Standaardisering</a:t>
            </a:r>
          </a:p>
          <a:p>
            <a:r>
              <a:rPr lang="nl-NL" dirty="0" smtClean="0"/>
              <a:t>Massaproductie</a:t>
            </a:r>
          </a:p>
          <a:p>
            <a:r>
              <a:rPr lang="nl-NL" dirty="0" smtClean="0"/>
              <a:t>Menselijke maat</a:t>
            </a:r>
            <a:endParaRPr lang="nl-NL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643439" y="1714488"/>
            <a:ext cx="4143364" cy="41433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kstvak 4"/>
          <p:cNvSpPr txBox="1"/>
          <p:nvPr/>
        </p:nvSpPr>
        <p:spPr>
          <a:xfrm>
            <a:off x="4644008" y="5949280"/>
            <a:ext cx="194213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3979" fontAlgn="auto">
              <a:spcBef>
                <a:spcPts val="0"/>
              </a:spcBef>
              <a:spcAft>
                <a:spcPts val="0"/>
              </a:spcAft>
            </a:pPr>
            <a:r>
              <a:rPr lang="nl-NL" i="1" dirty="0" smtClean="0">
                <a:solidFill>
                  <a:prstClr val="black"/>
                </a:solidFill>
                <a:latin typeface="Constantia"/>
              </a:rPr>
              <a:t>Lego als metafoor</a:t>
            </a:r>
            <a:endParaRPr lang="nl-NL" i="1" dirty="0">
              <a:solidFill>
                <a:prstClr val="black"/>
              </a:solidFill>
              <a:latin typeface="Constantia"/>
            </a:endParaRPr>
          </a:p>
        </p:txBody>
      </p:sp>
      <p:sp>
        <p:nvSpPr>
          <p:cNvPr id="6" name="Tekstvak 5"/>
          <p:cNvSpPr txBox="1"/>
          <p:nvPr/>
        </p:nvSpPr>
        <p:spPr>
          <a:xfrm>
            <a:off x="467544" y="5301208"/>
            <a:ext cx="34445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3979" fontAlgn="auto">
              <a:spcBef>
                <a:spcPts val="0"/>
              </a:spcBef>
              <a:spcAft>
                <a:spcPts val="0"/>
              </a:spcAft>
            </a:pPr>
            <a:r>
              <a:rPr lang="nl-NL" dirty="0" smtClean="0">
                <a:solidFill>
                  <a:prstClr val="black"/>
                </a:solidFill>
                <a:latin typeface="Constantia"/>
              </a:rPr>
              <a:t>Lagere kosten: vooral onderhoud</a:t>
            </a:r>
            <a:endParaRPr lang="nl-NL" dirty="0">
              <a:solidFill>
                <a:prstClr val="black"/>
              </a:solidFill>
              <a:latin typeface="Constantia"/>
            </a:endParaRPr>
          </a:p>
        </p:txBody>
      </p:sp>
      <p:sp>
        <p:nvSpPr>
          <p:cNvPr id="7" name="Rechthoek 6"/>
          <p:cNvSpPr/>
          <p:nvPr/>
        </p:nvSpPr>
        <p:spPr>
          <a:xfrm>
            <a:off x="323528" y="3501008"/>
            <a:ext cx="4175695" cy="165576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3979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nl-NL" sz="2400" dirty="0" smtClean="0"/>
              <a:t>Henry Ford over de T-Ford: “In alle kleuren verkrijgbaar, zolang het maar zwart is.”</a:t>
            </a:r>
            <a:endParaRPr lang="nl-NL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3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50800" dir="5400000" sx="29000" sy="29000" algn="ctr" rotWithShape="0">
              <a:srgbClr val="000000">
                <a:alpha val="43137"/>
              </a:srgbClr>
            </a:outerShdw>
          </a:effectLst>
        </p:spPr>
      </p:pic>
      <p:sp>
        <p:nvSpPr>
          <p:cNvPr id="3" name="Rechthoek 2"/>
          <p:cNvSpPr/>
          <p:nvPr/>
        </p:nvSpPr>
        <p:spPr>
          <a:xfrm>
            <a:off x="4786323" y="4714884"/>
            <a:ext cx="3500463" cy="1857388"/>
          </a:xfrm>
          <a:prstGeom prst="rect">
            <a:avLst/>
          </a:prstGeom>
          <a:effectLst>
            <a:outerShdw blurRad="50800" dist="1778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114300" prst="artDeco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399" tIns="45698" rIns="91399" bIns="45698" rtlCol="0" anchor="ctr"/>
          <a:lstStyle/>
          <a:p>
            <a:pPr algn="ctr" defTabSz="913979" fontAlgn="auto">
              <a:spcBef>
                <a:spcPts val="0"/>
              </a:spcBef>
              <a:spcAft>
                <a:spcPts val="0"/>
              </a:spcAft>
            </a:pPr>
            <a:r>
              <a:rPr lang="nl-NL" sz="24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Water</a:t>
            </a:r>
          </a:p>
          <a:p>
            <a:pPr algn="ctr" defTabSz="913979" fontAlgn="auto">
              <a:spcBef>
                <a:spcPts val="0"/>
              </a:spcBef>
              <a:spcAft>
                <a:spcPts val="0"/>
              </a:spcAft>
            </a:pPr>
            <a:r>
              <a:rPr lang="nl-NL" sz="24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Energie</a:t>
            </a:r>
          </a:p>
          <a:p>
            <a:pPr algn="ctr" defTabSz="913979" fontAlgn="auto">
              <a:spcBef>
                <a:spcPts val="0"/>
              </a:spcBef>
              <a:spcAft>
                <a:spcPts val="0"/>
              </a:spcAft>
            </a:pPr>
            <a:r>
              <a:rPr lang="nl-NL" sz="24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Nutriënten</a:t>
            </a:r>
          </a:p>
          <a:p>
            <a:pPr algn="ctr" defTabSz="913979" fontAlgn="auto">
              <a:spcBef>
                <a:spcPts val="0"/>
              </a:spcBef>
              <a:spcAft>
                <a:spcPts val="0"/>
              </a:spcAft>
            </a:pPr>
            <a:r>
              <a:rPr lang="nl-NL" sz="2400" dirty="0" smtClean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Medicijnresten</a:t>
            </a:r>
            <a:endParaRPr lang="nl-NL" sz="2400" dirty="0">
              <a:solidFill>
                <a:prstClr val="white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8178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Drie groepen bouwstenen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nl-NL" dirty="0" smtClean="0"/>
              <a:t>Bouwstenen die te allen tijde kunnen worden toegepast</a:t>
            </a:r>
          </a:p>
          <a:p>
            <a:r>
              <a:rPr lang="nl-NL" dirty="0" smtClean="0"/>
              <a:t>Bouwstenen die bij kleine verbouwingen kunnen worden toegepast</a:t>
            </a:r>
          </a:p>
          <a:p>
            <a:r>
              <a:rPr lang="nl-NL" dirty="0" smtClean="0"/>
              <a:t>Bouwstenen voor grote bouwkundige ingrepen, stedelijke vernieuwing en nieuwbouw</a:t>
            </a:r>
          </a:p>
          <a:p>
            <a:endParaRPr lang="nl-NL" dirty="0" smtClean="0"/>
          </a:p>
          <a:p>
            <a:endParaRPr lang="nl-NL" dirty="0" smtClean="0"/>
          </a:p>
          <a:p>
            <a:pPr>
              <a:buNone/>
            </a:pPr>
            <a:r>
              <a:rPr lang="nl-NL" sz="1800" dirty="0" smtClean="0"/>
              <a:t>Doelgroepen:</a:t>
            </a:r>
          </a:p>
          <a:p>
            <a:pPr lvl="1"/>
            <a:r>
              <a:rPr lang="nl-NL" sz="1600" dirty="0" smtClean="0"/>
              <a:t>(1) westerse wereld</a:t>
            </a:r>
          </a:p>
          <a:p>
            <a:pPr lvl="1"/>
            <a:r>
              <a:rPr lang="nl-NL" sz="1600" dirty="0" smtClean="0"/>
              <a:t>(2) economieën in transitie</a:t>
            </a:r>
          </a:p>
          <a:p>
            <a:pPr lvl="1"/>
            <a:r>
              <a:rPr lang="nl-NL" sz="1600" dirty="0" smtClean="0"/>
              <a:t>(3) ontwikkelingslanden</a:t>
            </a:r>
            <a:endParaRPr lang="nl-NL" sz="1600" dirty="0"/>
          </a:p>
        </p:txBody>
      </p:sp>
      <p:pic>
        <p:nvPicPr>
          <p:cNvPr id="177155" name="Picture 3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4788024" y="5373216"/>
            <a:ext cx="3572495" cy="9998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1"/>
            <a:ext cx="9144000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3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226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9202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1" y="1"/>
            <a:ext cx="9143999" cy="6857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1250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/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762000"/>
            <a:ext cx="9144000" cy="6096000"/>
          </a:xfrm>
          <a:prstGeom prst="rect">
            <a:avLst/>
          </a:prstGeom>
        </p:spPr>
      </p:pic>
      <p:sp>
        <p:nvSpPr>
          <p:cNvPr id="3" name="Tekstvak 2"/>
          <p:cNvSpPr txBox="1"/>
          <p:nvPr/>
        </p:nvSpPr>
        <p:spPr>
          <a:xfrm>
            <a:off x="179512" y="392668"/>
            <a:ext cx="291618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nl-NL" dirty="0" smtClean="0"/>
              <a:t>Fijnaart, 30 augustus 2015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4883775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Contouren: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l-NL" dirty="0" smtClean="0"/>
              <a:t>We varen op een bifurcatiepunt af: is decentrale behandeling interessant of niet? Gaan we ons er actief in mengen?</a:t>
            </a:r>
          </a:p>
          <a:p>
            <a:r>
              <a:rPr lang="nl-NL" dirty="0" smtClean="0"/>
              <a:t>Legofiseren: het versnellen van een versnipperd proces dat voor wetenschappers nog lange tijd onderzoek oplevert, maar dan is het bifurcatiepunt gepasseerd</a:t>
            </a:r>
          </a:p>
          <a:p>
            <a:r>
              <a:rPr lang="nl-NL" dirty="0" smtClean="0"/>
              <a:t>Korte ketens, nadrukkelijke samenwerking… relatie drinkwater, groen water, regenwater nadrukkelijker</a:t>
            </a:r>
          </a:p>
          <a:p>
            <a:r>
              <a:rPr lang="nl-NL" dirty="0" smtClean="0"/>
              <a:t>Kan alleen met open innovatie…</a:t>
            </a:r>
          </a:p>
          <a:p>
            <a:pPr>
              <a:buNone/>
            </a:pPr>
            <a:endParaRPr lang="nl-NL" dirty="0"/>
          </a:p>
        </p:txBody>
      </p:sp>
      <p:pic>
        <p:nvPicPr>
          <p:cNvPr id="183298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300192" y="5373216"/>
            <a:ext cx="1610544" cy="1207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nl-NL" dirty="0" smtClean="0"/>
              <a:t>Maatschappelijke haalbaarheid</a:t>
            </a:r>
            <a:endParaRPr lang="nl-NL" dirty="0"/>
          </a:p>
        </p:txBody>
      </p:sp>
      <p:sp>
        <p:nvSpPr>
          <p:cNvPr id="56322" name="Ondertitel 2"/>
          <p:cNvSpPr>
            <a:spLocks noGrp="1"/>
          </p:cNvSpPr>
          <p:nvPr>
            <p:ph type="subTitle" idx="1"/>
          </p:nvPr>
        </p:nvSpPr>
        <p:spPr>
          <a:xfrm>
            <a:off x="571500" y="3571875"/>
            <a:ext cx="7854950" cy="1752600"/>
          </a:xfrm>
        </p:spPr>
        <p:txBody>
          <a:bodyPr/>
          <a:lstStyle/>
          <a:p>
            <a:pPr marR="0"/>
            <a:r>
              <a:rPr lang="nl-NL" sz="2800" dirty="0" smtClean="0"/>
              <a:t>Govert D. Geldof</a:t>
            </a:r>
          </a:p>
          <a:p>
            <a:pPr marR="0"/>
            <a:r>
              <a:rPr lang="nl-NL" sz="1900" dirty="0" smtClean="0"/>
              <a:t>Geldof c.s. (Tzum) &amp; DTU Environment, Lyngby</a:t>
            </a:r>
          </a:p>
        </p:txBody>
      </p:sp>
      <p:sp>
        <p:nvSpPr>
          <p:cNvPr id="56323" name="Tekstvak 3"/>
          <p:cNvSpPr txBox="1">
            <a:spLocks noChangeArrowheads="1"/>
          </p:cNvSpPr>
          <p:nvPr/>
        </p:nvSpPr>
        <p:spPr bwMode="auto">
          <a:xfrm>
            <a:off x="1643063" y="5715000"/>
            <a:ext cx="6929437" cy="677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1399" tIns="45698" rIns="91399" bIns="45698">
            <a:spAutoFit/>
          </a:bodyPr>
          <a:lstStyle/>
          <a:p>
            <a:pPr algn="r"/>
            <a:r>
              <a:rPr lang="nl-NL" sz="1900" dirty="0">
                <a:latin typeface="Constantia" pitchFamily="18" charset="0"/>
              </a:rPr>
              <a:t>Bijeenkomst </a:t>
            </a:r>
            <a:r>
              <a:rPr lang="nl-NL" sz="1900" dirty="0" smtClean="0">
                <a:latin typeface="Constantia" pitchFamily="18" charset="0"/>
              </a:rPr>
              <a:t>Legofiseren Waterketen</a:t>
            </a:r>
            <a:endParaRPr lang="nl-NL" sz="1900" dirty="0">
              <a:latin typeface="Constantia" pitchFamily="18" charset="0"/>
            </a:endParaRPr>
          </a:p>
          <a:p>
            <a:pPr algn="r"/>
            <a:r>
              <a:rPr lang="nl-NL" sz="1900" dirty="0" smtClean="0">
                <a:latin typeface="Constantia" pitchFamily="18" charset="0"/>
              </a:rPr>
              <a:t>Vitens, </a:t>
            </a:r>
            <a:r>
              <a:rPr lang="nl-NL" sz="1900" dirty="0" err="1" smtClean="0">
                <a:latin typeface="Constantia" pitchFamily="18" charset="0"/>
              </a:rPr>
              <a:t>Soestduinen</a:t>
            </a:r>
            <a:r>
              <a:rPr lang="nl-NL" sz="1900" dirty="0" smtClean="0">
                <a:latin typeface="Constantia" pitchFamily="18" charset="0"/>
              </a:rPr>
              <a:t>, 30 januari 2012</a:t>
            </a:r>
            <a:endParaRPr lang="nl-NL" sz="1900" dirty="0">
              <a:latin typeface="Constantia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0" name="Object 2"/>
          <p:cNvGraphicFramePr>
            <a:graphicFrameLocks noChangeAspect="1"/>
          </p:cNvGraphicFramePr>
          <p:nvPr/>
        </p:nvGraphicFramePr>
        <p:xfrm>
          <a:off x="2357438" y="1335088"/>
          <a:ext cx="5383212" cy="50228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" name="Drawing" r:id="rId3" imgW="4152960" imgH="3695760" progId="Presentations.Drawing.13">
                  <p:embed/>
                </p:oleObj>
              </mc:Choice>
              <mc:Fallback>
                <p:oleObj name="Drawing" r:id="rId3" imgW="4152960" imgH="3695760" progId="Presentations.Drawing.13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57438" y="1335088"/>
                        <a:ext cx="5383212" cy="50228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12700" cap="sq">
                            <a:solidFill>
                              <a:schemeClr val="tx1"/>
                            </a:solidFill>
                            <a:miter lim="800000"/>
                            <a:headEnd type="none" w="sm" len="sm"/>
                            <a:tailEnd type="none" w="sm" len="sm"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Titel 1"/>
          <p:cNvSpPr txBox="1">
            <a:spLocks/>
          </p:cNvSpPr>
          <p:nvPr/>
        </p:nvSpPr>
        <p:spPr>
          <a:xfrm>
            <a:off x="500034" y="428604"/>
            <a:ext cx="8229600" cy="642942"/>
          </a:xfrm>
          <a:prstGeom prst="rect">
            <a:avLst/>
          </a:prstGeom>
          <a:ln>
            <a:noFill/>
          </a:ln>
        </p:spPr>
        <p:txBody>
          <a:bodyPr lIns="0" tIns="0" rIns="18288" bIns="0" anchor="b">
            <a:normAutofit fontScale="85000" lnSpcReduction="20000"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/>
          <a:p>
            <a:pPr defTabSz="914400" fontAlgn="auto">
              <a:spcAft>
                <a:spcPts val="0"/>
              </a:spcAft>
              <a:defRPr/>
            </a:pPr>
            <a:r>
              <a:rPr lang="en-GB" sz="5600" b="1" dirty="0" err="1"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  <a:t>Aspecten</a:t>
            </a:r>
            <a:r>
              <a:rPr lang="en-GB" sz="5600" b="1" dirty="0"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rPr>
              <a:t> van water</a:t>
            </a:r>
          </a:p>
        </p:txBody>
      </p:sp>
      <p:sp>
        <p:nvSpPr>
          <p:cNvPr id="2052" name="Tekstvak 3"/>
          <p:cNvSpPr txBox="1">
            <a:spLocks noChangeArrowheads="1"/>
          </p:cNvSpPr>
          <p:nvPr/>
        </p:nvSpPr>
        <p:spPr bwMode="auto">
          <a:xfrm>
            <a:off x="5435600" y="6488113"/>
            <a:ext cx="3455988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GB">
                <a:latin typeface="Constantia" pitchFamily="18" charset="0"/>
              </a:rPr>
              <a:t>Gebaseerd op Dooyeweerd (1935)</a:t>
            </a:r>
          </a:p>
        </p:txBody>
      </p:sp>
      <p:sp>
        <p:nvSpPr>
          <p:cNvPr id="5" name="Ovaal 4"/>
          <p:cNvSpPr/>
          <p:nvPr/>
        </p:nvSpPr>
        <p:spPr>
          <a:xfrm>
            <a:off x="4859338" y="3789363"/>
            <a:ext cx="3168650" cy="2735262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3979" fontAlgn="auto">
              <a:spcBef>
                <a:spcPts val="0"/>
              </a:spcBef>
              <a:spcAft>
                <a:spcPts val="0"/>
              </a:spcAft>
              <a:defRPr/>
            </a:pPr>
            <a:endParaRPr lang="nl-NL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250000" y="250000"/>
                                    </p:animScale>
                                  </p:childTnLst>
                                </p:cTn>
                              </p:par>
                              <p:par>
                                <p:cTn id="7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3.66327E-6 L -0.15747 -0.25162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7900" y="-12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5" grpId="1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581772"/>
          </a:xfrm>
        </p:spPr>
        <p:txBody>
          <a:bodyPr>
            <a:normAutofit fontScale="90000"/>
          </a:bodyPr>
          <a:lstStyle/>
          <a:p>
            <a:pPr>
              <a:defRPr/>
            </a:pPr>
            <a:r>
              <a:rPr lang="nl-NL" smtClean="0"/>
              <a:t>Watertekort</a:t>
            </a:r>
            <a:endParaRPr lang="nl-NL"/>
          </a:p>
        </p:txBody>
      </p:sp>
      <p:pic>
        <p:nvPicPr>
          <p:cNvPr id="83970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1357313" y="1428750"/>
            <a:ext cx="6600825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Ovaal 3"/>
          <p:cNvSpPr/>
          <p:nvPr/>
        </p:nvSpPr>
        <p:spPr>
          <a:xfrm>
            <a:off x="6643688" y="5143500"/>
            <a:ext cx="285750" cy="285750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>
              <a:defRPr/>
            </a:pPr>
            <a:endParaRPr lang="nl-NL" sz="2000">
              <a:solidFill>
                <a:prstClr val="white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993" name="Picture 4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34925" y="692150"/>
            <a:ext cx="9001125" cy="5976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4994" name="Text Box 12"/>
          <p:cNvSpPr txBox="1">
            <a:spLocks noChangeArrowheads="1"/>
          </p:cNvSpPr>
          <p:nvPr/>
        </p:nvSpPr>
        <p:spPr bwMode="auto">
          <a:xfrm>
            <a:off x="395288" y="115888"/>
            <a:ext cx="4935537" cy="461962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defTabSz="914400" eaLnBrk="0" hangingPunct="0"/>
            <a:r>
              <a:rPr lang="en-US" sz="2400" b="1">
                <a:solidFill>
                  <a:srgbClr val="000000"/>
                </a:solidFill>
                <a:latin typeface="Times"/>
                <a:cs typeface="Arial" pitchFamily="34" charset="0"/>
              </a:rPr>
              <a:t>Kashafrood Grondwaterbronnen</a:t>
            </a:r>
            <a:endParaRPr lang="en-US" sz="2000" b="1">
              <a:solidFill>
                <a:srgbClr val="000000"/>
              </a:solidFill>
              <a:latin typeface="Times"/>
              <a:cs typeface="Arial" pitchFamily="34" charset="0"/>
            </a:endParaRPr>
          </a:p>
        </p:txBody>
      </p:sp>
      <p:sp>
        <p:nvSpPr>
          <p:cNvPr id="84995" name="Text Box 14"/>
          <p:cNvSpPr txBox="1">
            <a:spLocks noChangeArrowheads="1"/>
          </p:cNvSpPr>
          <p:nvPr/>
        </p:nvSpPr>
        <p:spPr bwMode="auto">
          <a:xfrm>
            <a:off x="0" y="5000625"/>
            <a:ext cx="6011863" cy="1692275"/>
          </a:xfrm>
          <a:prstGeom prst="rect">
            <a:avLst/>
          </a:prstGeom>
          <a:solidFill>
            <a:srgbClr val="FFFFCC"/>
          </a:solidFill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57200" lvl="1" indent="0" defTabSz="914400" eaLnBrk="0" hangingPunct="0"/>
            <a:r>
              <a:rPr lang="en-US">
                <a:solidFill>
                  <a:srgbClr val="000000"/>
                </a:solidFill>
                <a:latin typeface="Times"/>
                <a:cs typeface="Arial" pitchFamily="34" charset="0"/>
              </a:rPr>
              <a:t>Grondwater aanvulling    :</a:t>
            </a:r>
            <a:r>
              <a:rPr lang="en-US">
                <a:solidFill>
                  <a:srgbClr val="0000FF"/>
                </a:solidFill>
                <a:latin typeface="Times"/>
                <a:cs typeface="Arial" pitchFamily="34" charset="0"/>
              </a:rPr>
              <a:t> 945</a:t>
            </a:r>
            <a:r>
              <a:rPr lang="en-US">
                <a:solidFill>
                  <a:srgbClr val="000000"/>
                </a:solidFill>
                <a:latin typeface="Times"/>
                <a:cs typeface="Arial" pitchFamily="34" charset="0"/>
              </a:rPr>
              <a:t>   Miljoen m3 per jaar</a:t>
            </a:r>
          </a:p>
          <a:p>
            <a:pPr marL="457200" lvl="1" indent="0" defTabSz="914400" eaLnBrk="0" hangingPunct="0"/>
            <a:r>
              <a:rPr lang="en-US">
                <a:solidFill>
                  <a:srgbClr val="000000"/>
                </a:solidFill>
                <a:latin typeface="Times"/>
                <a:cs typeface="Arial" pitchFamily="34" charset="0"/>
              </a:rPr>
              <a:t>Grondwater onttrekking   :1145  Miljoen m3 per jaar</a:t>
            </a:r>
          </a:p>
          <a:p>
            <a:pPr marL="457200" lvl="1" indent="0" defTabSz="914400" eaLnBrk="0" hangingPunct="0"/>
            <a:r>
              <a:rPr lang="en-US">
                <a:solidFill>
                  <a:srgbClr val="000000"/>
                </a:solidFill>
                <a:latin typeface="Times"/>
                <a:cs typeface="Arial" pitchFamily="34" charset="0"/>
              </a:rPr>
              <a:t>Tekort		  : </a:t>
            </a:r>
            <a:r>
              <a:rPr lang="en-US">
                <a:solidFill>
                  <a:srgbClr val="FF0000"/>
                </a:solidFill>
                <a:latin typeface="Times"/>
                <a:cs typeface="Arial" pitchFamily="34" charset="0"/>
              </a:rPr>
              <a:t>200</a:t>
            </a:r>
            <a:r>
              <a:rPr lang="en-US">
                <a:solidFill>
                  <a:srgbClr val="000000"/>
                </a:solidFill>
                <a:latin typeface="Times"/>
                <a:cs typeface="Arial" pitchFamily="34" charset="0"/>
              </a:rPr>
              <a:t>  Miljoen m3 per jaar</a:t>
            </a:r>
          </a:p>
          <a:p>
            <a:pPr defTabSz="914400" eaLnBrk="0" hangingPunct="0"/>
            <a:endParaRPr lang="en-US" sz="1400" b="1">
              <a:solidFill>
                <a:srgbClr val="006600"/>
              </a:solidFill>
              <a:latin typeface="Times"/>
              <a:cs typeface="Arial" pitchFamily="34" charset="0"/>
            </a:endParaRPr>
          </a:p>
          <a:p>
            <a:pPr defTabSz="914400" eaLnBrk="0" hangingPunct="0"/>
            <a:r>
              <a:rPr lang="en-US">
                <a:solidFill>
                  <a:srgbClr val="000000"/>
                </a:solidFill>
                <a:latin typeface="Times"/>
                <a:cs typeface="Arial" pitchFamily="34" charset="0"/>
              </a:rPr>
              <a:t>Daling grondwater van 1963 tot 1973 : 7 m (0,7 m/jaar)</a:t>
            </a:r>
          </a:p>
          <a:p>
            <a:pPr defTabSz="914400" eaLnBrk="0" hangingPunct="0"/>
            <a:r>
              <a:rPr lang="en-US">
                <a:solidFill>
                  <a:srgbClr val="000000"/>
                </a:solidFill>
                <a:latin typeface="Times"/>
                <a:cs typeface="Arial" pitchFamily="34" charset="0"/>
              </a:rPr>
              <a:t>Daling grondwater van 1974 tot 2002 : 33 m (1,2 m/jaar)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6017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-1588" y="0"/>
            <a:ext cx="9147176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1" name="Picture 2" descr="http://www.yourplanettravel.nl/files/jouwchinareis/Hong%20Kong/Reizen_China_Hong_Kong_Khun%20Flo%20.jpg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741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7042" name="Tekstvak 2"/>
          <p:cNvSpPr txBox="1">
            <a:spLocks noChangeArrowheads="1"/>
          </p:cNvSpPr>
          <p:nvPr/>
        </p:nvSpPr>
        <p:spPr bwMode="auto">
          <a:xfrm>
            <a:off x="7235825" y="6092825"/>
            <a:ext cx="1192213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nl-NL" sz="2800" b="1">
                <a:solidFill>
                  <a:schemeClr val="bg1"/>
                </a:solidFill>
                <a:latin typeface="Constantia" pitchFamily="18" charset="0"/>
              </a:rPr>
              <a:t>China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Maatschappelijke haalbaarheid</a:t>
            </a:r>
            <a:endParaRPr lang="nl-NL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Hebben we als Nederland voldoende positie en daadkracht?</a:t>
            </a:r>
          </a:p>
          <a:p>
            <a:r>
              <a:rPr lang="nl-NL" dirty="0" smtClean="0"/>
              <a:t>Interessant voor buitenlandse markt?</a:t>
            </a:r>
          </a:p>
          <a:p>
            <a:r>
              <a:rPr lang="nl-NL" dirty="0" smtClean="0"/>
              <a:t>Hoe snel kan het gaan?</a:t>
            </a:r>
            <a:endParaRPr lang="nl-NL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227763" y="4365625"/>
            <a:ext cx="2198687" cy="219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Ovaal 3"/>
          <p:cNvSpPr/>
          <p:nvPr/>
        </p:nvSpPr>
        <p:spPr>
          <a:xfrm>
            <a:off x="3059832" y="3284984"/>
            <a:ext cx="1152128" cy="792088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sz="1400" dirty="0" err="1" smtClean="0"/>
              <a:t>Overstr</a:t>
            </a:r>
            <a:r>
              <a:rPr lang="nl-NL" sz="1400" dirty="0" smtClean="0"/>
              <a:t>.</a:t>
            </a:r>
            <a:endParaRPr lang="nl-NL" sz="1400" dirty="0"/>
          </a:p>
        </p:txBody>
      </p:sp>
    </p:spTree>
    <p:extLst>
      <p:ext uri="{BB962C8B-B14F-4D97-AF65-F5344CB8AC3E}">
        <p14:creationId xmlns:p14="http://schemas.microsoft.com/office/powerpoint/2010/main" val="28712565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 smtClean="0"/>
              <a:t>Stelling</a:t>
            </a:r>
            <a:endParaRPr lang="nl-NL" dirty="0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sz="2800" dirty="0" smtClean="0"/>
              <a:t>We besteden teveel tijd en geld aan het abstract optimaliseren van in de historie scheef gegroeide situaties</a:t>
            </a:r>
            <a:endParaRPr lang="nl-NL" sz="2800" dirty="0"/>
          </a:p>
        </p:txBody>
      </p:sp>
    </p:spTree>
    <p:extLst>
      <p:ext uri="{BB962C8B-B14F-4D97-AF65-F5344CB8AC3E}">
        <p14:creationId xmlns:p14="http://schemas.microsoft.com/office/powerpoint/2010/main" val="123412107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5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Inhoud</a:t>
            </a:r>
          </a:p>
        </p:txBody>
      </p:sp>
      <p:sp>
        <p:nvSpPr>
          <p:cNvPr id="57346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 smtClean="0"/>
              <a:t>Decentrale technieken: een bifurcatiepunt</a:t>
            </a:r>
          </a:p>
          <a:p>
            <a:r>
              <a:rPr lang="nl-NL" dirty="0" smtClean="0"/>
              <a:t>Over kansloosheid en waarom het toch gaat gebeuren</a:t>
            </a:r>
          </a:p>
          <a:p>
            <a:r>
              <a:rPr lang="nl-NL" dirty="0" smtClean="0"/>
              <a:t>Het verhaal van decentrale technieken</a:t>
            </a:r>
          </a:p>
          <a:p>
            <a:r>
              <a:rPr lang="nl-NL" dirty="0" smtClean="0"/>
              <a:t>Legofiseren: standaardiseren, massaproductie en de menselijke maat</a:t>
            </a:r>
          </a:p>
          <a:p>
            <a:r>
              <a:rPr lang="nl-NL" dirty="0" smtClean="0"/>
              <a:t>Voorbeelden</a:t>
            </a:r>
          </a:p>
          <a:p>
            <a:endParaRPr lang="nl-NL" dirty="0" smtClean="0"/>
          </a:p>
        </p:txBody>
      </p:sp>
      <p:pic>
        <p:nvPicPr>
          <p:cNvPr id="57347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6227763" y="4365625"/>
            <a:ext cx="2198687" cy="21986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9873" name="Picture 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9874" name="Freeform 3"/>
          <p:cNvSpPr>
            <a:spLocks/>
          </p:cNvSpPr>
          <p:nvPr/>
        </p:nvSpPr>
        <p:spPr bwMode="auto">
          <a:xfrm>
            <a:off x="4008438" y="4510088"/>
            <a:ext cx="12700" cy="36512"/>
          </a:xfrm>
          <a:custGeom>
            <a:avLst/>
            <a:gdLst>
              <a:gd name="T0" fmla="*/ 0 w 8"/>
              <a:gd name="T1" fmla="*/ 0 h 23"/>
              <a:gd name="T2" fmla="*/ 8 w 8"/>
              <a:gd name="T3" fmla="*/ 23 h 23"/>
              <a:gd name="T4" fmla="*/ 0 w 8"/>
              <a:gd name="T5" fmla="*/ 0 h 23"/>
              <a:gd name="T6" fmla="*/ 0 60000 65536"/>
              <a:gd name="T7" fmla="*/ 0 60000 65536"/>
              <a:gd name="T8" fmla="*/ 0 60000 65536"/>
              <a:gd name="T9" fmla="*/ 0 w 8"/>
              <a:gd name="T10" fmla="*/ 0 h 23"/>
              <a:gd name="T11" fmla="*/ 8 w 8"/>
              <a:gd name="T12" fmla="*/ 23 h 2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8" h="23">
                <a:moveTo>
                  <a:pt x="0" y="0"/>
                </a:moveTo>
                <a:cubicBezTo>
                  <a:pt x="3" y="8"/>
                  <a:pt x="8" y="23"/>
                  <a:pt x="8" y="23"/>
                </a:cubicBezTo>
                <a:cubicBezTo>
                  <a:pt x="8" y="23"/>
                  <a:pt x="3" y="8"/>
                  <a:pt x="0" y="0"/>
                </a:cubicBezTo>
                <a:close/>
              </a:path>
            </a:pathLst>
          </a:cu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pPr defTabSz="914400" eaLnBrk="0" hangingPunct="0"/>
            <a:endParaRPr lang="en-US" sz="2000">
              <a:solidFill>
                <a:srgbClr val="FFFFFF"/>
              </a:solidFill>
              <a:latin typeface="Times"/>
            </a:endParaRP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3419475" y="1268413"/>
            <a:ext cx="2520950" cy="2016125"/>
            <a:chOff x="2154" y="799"/>
            <a:chExt cx="1588" cy="1270"/>
          </a:xfrm>
        </p:grpSpPr>
        <p:sp>
          <p:nvSpPr>
            <p:cNvPr id="79886" name="Freeform 5"/>
            <p:cNvSpPr>
              <a:spLocks/>
            </p:cNvSpPr>
            <p:nvPr/>
          </p:nvSpPr>
          <p:spPr bwMode="auto">
            <a:xfrm>
              <a:off x="2154" y="799"/>
              <a:ext cx="1588" cy="590"/>
            </a:xfrm>
            <a:custGeom>
              <a:avLst/>
              <a:gdLst>
                <a:gd name="T0" fmla="*/ 363 w 1588"/>
                <a:gd name="T1" fmla="*/ 499 h 590"/>
                <a:gd name="T2" fmla="*/ 91 w 1588"/>
                <a:gd name="T3" fmla="*/ 499 h 590"/>
                <a:gd name="T4" fmla="*/ 0 w 1588"/>
                <a:gd name="T5" fmla="*/ 272 h 590"/>
                <a:gd name="T6" fmla="*/ 499 w 1588"/>
                <a:gd name="T7" fmla="*/ 363 h 590"/>
                <a:gd name="T8" fmla="*/ 499 w 1588"/>
                <a:gd name="T9" fmla="*/ 227 h 590"/>
                <a:gd name="T10" fmla="*/ 454 w 1588"/>
                <a:gd name="T11" fmla="*/ 91 h 590"/>
                <a:gd name="T12" fmla="*/ 545 w 1588"/>
                <a:gd name="T13" fmla="*/ 91 h 590"/>
                <a:gd name="T14" fmla="*/ 590 w 1588"/>
                <a:gd name="T15" fmla="*/ 182 h 590"/>
                <a:gd name="T16" fmla="*/ 771 w 1588"/>
                <a:gd name="T17" fmla="*/ 363 h 590"/>
                <a:gd name="T18" fmla="*/ 681 w 1588"/>
                <a:gd name="T19" fmla="*/ 136 h 590"/>
                <a:gd name="T20" fmla="*/ 1089 w 1588"/>
                <a:gd name="T21" fmla="*/ 91 h 590"/>
                <a:gd name="T22" fmla="*/ 1225 w 1588"/>
                <a:gd name="T23" fmla="*/ 182 h 590"/>
                <a:gd name="T24" fmla="*/ 1225 w 1588"/>
                <a:gd name="T25" fmla="*/ 272 h 590"/>
                <a:gd name="T26" fmla="*/ 1497 w 1588"/>
                <a:gd name="T27" fmla="*/ 46 h 590"/>
                <a:gd name="T28" fmla="*/ 1542 w 1588"/>
                <a:gd name="T29" fmla="*/ 0 h 590"/>
                <a:gd name="T30" fmla="*/ 1542 w 1588"/>
                <a:gd name="T31" fmla="*/ 227 h 590"/>
                <a:gd name="T32" fmla="*/ 1588 w 1588"/>
                <a:gd name="T33" fmla="*/ 363 h 590"/>
                <a:gd name="T34" fmla="*/ 1588 w 1588"/>
                <a:gd name="T35" fmla="*/ 454 h 590"/>
                <a:gd name="T36" fmla="*/ 1406 w 1588"/>
                <a:gd name="T37" fmla="*/ 499 h 590"/>
                <a:gd name="T38" fmla="*/ 1225 w 1588"/>
                <a:gd name="T39" fmla="*/ 590 h 590"/>
                <a:gd name="T40" fmla="*/ 1134 w 1588"/>
                <a:gd name="T41" fmla="*/ 545 h 590"/>
                <a:gd name="T42" fmla="*/ 953 w 1588"/>
                <a:gd name="T43" fmla="*/ 590 h 590"/>
                <a:gd name="T44" fmla="*/ 862 w 1588"/>
                <a:gd name="T45" fmla="*/ 545 h 590"/>
                <a:gd name="T46" fmla="*/ 635 w 1588"/>
                <a:gd name="T47" fmla="*/ 454 h 590"/>
                <a:gd name="T48" fmla="*/ 499 w 1588"/>
                <a:gd name="T49" fmla="*/ 499 h 590"/>
                <a:gd name="T50" fmla="*/ 363 w 1588"/>
                <a:gd name="T51" fmla="*/ 499 h 590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1588"/>
                <a:gd name="T79" fmla="*/ 0 h 590"/>
                <a:gd name="T80" fmla="*/ 1588 w 1588"/>
                <a:gd name="T81" fmla="*/ 590 h 590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1588" h="590">
                  <a:moveTo>
                    <a:pt x="363" y="499"/>
                  </a:moveTo>
                  <a:lnTo>
                    <a:pt x="91" y="499"/>
                  </a:lnTo>
                  <a:lnTo>
                    <a:pt x="0" y="272"/>
                  </a:lnTo>
                  <a:lnTo>
                    <a:pt x="499" y="363"/>
                  </a:lnTo>
                  <a:lnTo>
                    <a:pt x="499" y="227"/>
                  </a:lnTo>
                  <a:lnTo>
                    <a:pt x="454" y="91"/>
                  </a:lnTo>
                  <a:lnTo>
                    <a:pt x="545" y="91"/>
                  </a:lnTo>
                  <a:lnTo>
                    <a:pt x="590" y="182"/>
                  </a:lnTo>
                  <a:lnTo>
                    <a:pt x="771" y="363"/>
                  </a:lnTo>
                  <a:lnTo>
                    <a:pt x="681" y="136"/>
                  </a:lnTo>
                  <a:lnTo>
                    <a:pt x="1089" y="91"/>
                  </a:lnTo>
                  <a:lnTo>
                    <a:pt x="1225" y="182"/>
                  </a:lnTo>
                  <a:lnTo>
                    <a:pt x="1225" y="272"/>
                  </a:lnTo>
                  <a:lnTo>
                    <a:pt x="1497" y="46"/>
                  </a:lnTo>
                  <a:lnTo>
                    <a:pt x="1542" y="0"/>
                  </a:lnTo>
                  <a:lnTo>
                    <a:pt x="1542" y="227"/>
                  </a:lnTo>
                  <a:lnTo>
                    <a:pt x="1588" y="363"/>
                  </a:lnTo>
                  <a:lnTo>
                    <a:pt x="1588" y="454"/>
                  </a:lnTo>
                  <a:lnTo>
                    <a:pt x="1406" y="499"/>
                  </a:lnTo>
                  <a:lnTo>
                    <a:pt x="1225" y="590"/>
                  </a:lnTo>
                  <a:lnTo>
                    <a:pt x="1134" y="545"/>
                  </a:lnTo>
                  <a:lnTo>
                    <a:pt x="953" y="590"/>
                  </a:lnTo>
                  <a:lnTo>
                    <a:pt x="862" y="545"/>
                  </a:lnTo>
                  <a:lnTo>
                    <a:pt x="635" y="454"/>
                  </a:lnTo>
                  <a:lnTo>
                    <a:pt x="499" y="499"/>
                  </a:lnTo>
                  <a:lnTo>
                    <a:pt x="363" y="499"/>
                  </a:lnTo>
                  <a:close/>
                </a:path>
              </a:pathLst>
            </a:custGeom>
            <a:solidFill>
              <a:srgbClr val="F31201">
                <a:alpha val="59999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defTabSz="914400" eaLnBrk="0" hangingPunct="0"/>
              <a:endParaRPr lang="en-US" sz="2000">
                <a:solidFill>
                  <a:srgbClr val="FFFFFF"/>
                </a:solidFill>
                <a:latin typeface="Times"/>
              </a:endParaRPr>
            </a:p>
          </p:txBody>
        </p:sp>
        <p:sp>
          <p:nvSpPr>
            <p:cNvPr id="79887" name="Freeform 6"/>
            <p:cNvSpPr>
              <a:spLocks/>
            </p:cNvSpPr>
            <p:nvPr/>
          </p:nvSpPr>
          <p:spPr bwMode="auto">
            <a:xfrm>
              <a:off x="2381" y="1434"/>
              <a:ext cx="907" cy="635"/>
            </a:xfrm>
            <a:custGeom>
              <a:avLst/>
              <a:gdLst>
                <a:gd name="T0" fmla="*/ 590 w 907"/>
                <a:gd name="T1" fmla="*/ 0 h 635"/>
                <a:gd name="T2" fmla="*/ 454 w 907"/>
                <a:gd name="T3" fmla="*/ 0 h 635"/>
                <a:gd name="T4" fmla="*/ 408 w 907"/>
                <a:gd name="T5" fmla="*/ 46 h 635"/>
                <a:gd name="T6" fmla="*/ 408 w 907"/>
                <a:gd name="T7" fmla="*/ 136 h 635"/>
                <a:gd name="T8" fmla="*/ 363 w 907"/>
                <a:gd name="T9" fmla="*/ 91 h 635"/>
                <a:gd name="T10" fmla="*/ 272 w 907"/>
                <a:gd name="T11" fmla="*/ 46 h 635"/>
                <a:gd name="T12" fmla="*/ 136 w 907"/>
                <a:gd name="T13" fmla="*/ 46 h 635"/>
                <a:gd name="T14" fmla="*/ 91 w 907"/>
                <a:gd name="T15" fmla="*/ 91 h 635"/>
                <a:gd name="T16" fmla="*/ 0 w 907"/>
                <a:gd name="T17" fmla="*/ 91 h 635"/>
                <a:gd name="T18" fmla="*/ 45 w 907"/>
                <a:gd name="T19" fmla="*/ 363 h 635"/>
                <a:gd name="T20" fmla="*/ 136 w 907"/>
                <a:gd name="T21" fmla="*/ 408 h 635"/>
                <a:gd name="T22" fmla="*/ 318 w 907"/>
                <a:gd name="T23" fmla="*/ 408 h 635"/>
                <a:gd name="T24" fmla="*/ 363 w 907"/>
                <a:gd name="T25" fmla="*/ 363 h 635"/>
                <a:gd name="T26" fmla="*/ 499 w 907"/>
                <a:gd name="T27" fmla="*/ 454 h 635"/>
                <a:gd name="T28" fmla="*/ 499 w 907"/>
                <a:gd name="T29" fmla="*/ 363 h 635"/>
                <a:gd name="T30" fmla="*/ 454 w 907"/>
                <a:gd name="T31" fmla="*/ 318 h 635"/>
                <a:gd name="T32" fmla="*/ 499 w 907"/>
                <a:gd name="T33" fmla="*/ 272 h 635"/>
                <a:gd name="T34" fmla="*/ 771 w 907"/>
                <a:gd name="T35" fmla="*/ 363 h 635"/>
                <a:gd name="T36" fmla="*/ 817 w 907"/>
                <a:gd name="T37" fmla="*/ 454 h 635"/>
                <a:gd name="T38" fmla="*/ 726 w 907"/>
                <a:gd name="T39" fmla="*/ 454 h 635"/>
                <a:gd name="T40" fmla="*/ 726 w 907"/>
                <a:gd name="T41" fmla="*/ 545 h 635"/>
                <a:gd name="T42" fmla="*/ 771 w 907"/>
                <a:gd name="T43" fmla="*/ 635 h 635"/>
                <a:gd name="T44" fmla="*/ 907 w 907"/>
                <a:gd name="T45" fmla="*/ 499 h 635"/>
                <a:gd name="T46" fmla="*/ 907 w 907"/>
                <a:gd name="T47" fmla="*/ 408 h 635"/>
                <a:gd name="T48" fmla="*/ 771 w 907"/>
                <a:gd name="T49" fmla="*/ 227 h 635"/>
                <a:gd name="T50" fmla="*/ 771 w 907"/>
                <a:gd name="T51" fmla="*/ 136 h 635"/>
                <a:gd name="T52" fmla="*/ 771 w 907"/>
                <a:gd name="T53" fmla="*/ 46 h 635"/>
                <a:gd name="T54" fmla="*/ 680 w 907"/>
                <a:gd name="T55" fmla="*/ 0 h 635"/>
                <a:gd name="T56" fmla="*/ 590 w 907"/>
                <a:gd name="T57" fmla="*/ 0 h 635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60000 65536"/>
                <a:gd name="T79" fmla="*/ 0 60000 65536"/>
                <a:gd name="T80" fmla="*/ 0 60000 65536"/>
                <a:gd name="T81" fmla="*/ 0 60000 65536"/>
                <a:gd name="T82" fmla="*/ 0 60000 65536"/>
                <a:gd name="T83" fmla="*/ 0 60000 65536"/>
                <a:gd name="T84" fmla="*/ 0 60000 65536"/>
                <a:gd name="T85" fmla="*/ 0 60000 65536"/>
                <a:gd name="T86" fmla="*/ 0 60000 65536"/>
                <a:gd name="T87" fmla="*/ 0 w 907"/>
                <a:gd name="T88" fmla="*/ 0 h 635"/>
                <a:gd name="T89" fmla="*/ 907 w 907"/>
                <a:gd name="T90" fmla="*/ 635 h 635"/>
              </a:gdLst>
              <a:ahLst/>
              <a:cxnLst>
                <a:cxn ang="T58">
                  <a:pos x="T0" y="T1"/>
                </a:cxn>
                <a:cxn ang="T59">
                  <a:pos x="T2" y="T3"/>
                </a:cxn>
                <a:cxn ang="T60">
                  <a:pos x="T4" y="T5"/>
                </a:cxn>
                <a:cxn ang="T61">
                  <a:pos x="T6" y="T7"/>
                </a:cxn>
                <a:cxn ang="T62">
                  <a:pos x="T8" y="T9"/>
                </a:cxn>
                <a:cxn ang="T63">
                  <a:pos x="T10" y="T11"/>
                </a:cxn>
                <a:cxn ang="T64">
                  <a:pos x="T12" y="T13"/>
                </a:cxn>
                <a:cxn ang="T65">
                  <a:pos x="T14" y="T15"/>
                </a:cxn>
                <a:cxn ang="T66">
                  <a:pos x="T16" y="T17"/>
                </a:cxn>
                <a:cxn ang="T67">
                  <a:pos x="T18" y="T19"/>
                </a:cxn>
                <a:cxn ang="T68">
                  <a:pos x="T20" y="T21"/>
                </a:cxn>
                <a:cxn ang="T69">
                  <a:pos x="T22" y="T23"/>
                </a:cxn>
                <a:cxn ang="T70">
                  <a:pos x="T24" y="T25"/>
                </a:cxn>
                <a:cxn ang="T71">
                  <a:pos x="T26" y="T27"/>
                </a:cxn>
                <a:cxn ang="T72">
                  <a:pos x="T28" y="T29"/>
                </a:cxn>
                <a:cxn ang="T73">
                  <a:pos x="T30" y="T31"/>
                </a:cxn>
                <a:cxn ang="T74">
                  <a:pos x="T32" y="T33"/>
                </a:cxn>
                <a:cxn ang="T75">
                  <a:pos x="T34" y="T35"/>
                </a:cxn>
                <a:cxn ang="T76">
                  <a:pos x="T36" y="T37"/>
                </a:cxn>
                <a:cxn ang="T77">
                  <a:pos x="T38" y="T39"/>
                </a:cxn>
                <a:cxn ang="T78">
                  <a:pos x="T40" y="T41"/>
                </a:cxn>
                <a:cxn ang="T79">
                  <a:pos x="T42" y="T43"/>
                </a:cxn>
                <a:cxn ang="T80">
                  <a:pos x="T44" y="T45"/>
                </a:cxn>
                <a:cxn ang="T81">
                  <a:pos x="T46" y="T47"/>
                </a:cxn>
                <a:cxn ang="T82">
                  <a:pos x="T48" y="T49"/>
                </a:cxn>
                <a:cxn ang="T83">
                  <a:pos x="T50" y="T51"/>
                </a:cxn>
                <a:cxn ang="T84">
                  <a:pos x="T52" y="T53"/>
                </a:cxn>
                <a:cxn ang="T85">
                  <a:pos x="T54" y="T55"/>
                </a:cxn>
                <a:cxn ang="T86">
                  <a:pos x="T56" y="T57"/>
                </a:cxn>
              </a:cxnLst>
              <a:rect l="T87" t="T88" r="T89" b="T90"/>
              <a:pathLst>
                <a:path w="907" h="635">
                  <a:moveTo>
                    <a:pt x="590" y="0"/>
                  </a:moveTo>
                  <a:lnTo>
                    <a:pt x="454" y="0"/>
                  </a:lnTo>
                  <a:lnTo>
                    <a:pt x="408" y="46"/>
                  </a:lnTo>
                  <a:lnTo>
                    <a:pt x="408" y="136"/>
                  </a:lnTo>
                  <a:lnTo>
                    <a:pt x="363" y="91"/>
                  </a:lnTo>
                  <a:lnTo>
                    <a:pt x="272" y="46"/>
                  </a:lnTo>
                  <a:lnTo>
                    <a:pt x="136" y="46"/>
                  </a:lnTo>
                  <a:lnTo>
                    <a:pt x="91" y="91"/>
                  </a:lnTo>
                  <a:lnTo>
                    <a:pt x="0" y="91"/>
                  </a:lnTo>
                  <a:lnTo>
                    <a:pt x="45" y="363"/>
                  </a:lnTo>
                  <a:lnTo>
                    <a:pt x="136" y="408"/>
                  </a:lnTo>
                  <a:lnTo>
                    <a:pt x="318" y="408"/>
                  </a:lnTo>
                  <a:lnTo>
                    <a:pt x="363" y="363"/>
                  </a:lnTo>
                  <a:lnTo>
                    <a:pt x="499" y="454"/>
                  </a:lnTo>
                  <a:lnTo>
                    <a:pt x="499" y="363"/>
                  </a:lnTo>
                  <a:lnTo>
                    <a:pt x="454" y="318"/>
                  </a:lnTo>
                  <a:lnTo>
                    <a:pt x="499" y="272"/>
                  </a:lnTo>
                  <a:lnTo>
                    <a:pt x="771" y="363"/>
                  </a:lnTo>
                  <a:lnTo>
                    <a:pt x="817" y="454"/>
                  </a:lnTo>
                  <a:lnTo>
                    <a:pt x="726" y="454"/>
                  </a:lnTo>
                  <a:lnTo>
                    <a:pt x="726" y="545"/>
                  </a:lnTo>
                  <a:lnTo>
                    <a:pt x="771" y="635"/>
                  </a:lnTo>
                  <a:lnTo>
                    <a:pt x="907" y="499"/>
                  </a:lnTo>
                  <a:lnTo>
                    <a:pt x="907" y="408"/>
                  </a:lnTo>
                  <a:lnTo>
                    <a:pt x="771" y="227"/>
                  </a:lnTo>
                  <a:lnTo>
                    <a:pt x="771" y="136"/>
                  </a:lnTo>
                  <a:lnTo>
                    <a:pt x="771" y="46"/>
                  </a:lnTo>
                  <a:lnTo>
                    <a:pt x="680" y="0"/>
                  </a:lnTo>
                  <a:lnTo>
                    <a:pt x="590" y="0"/>
                  </a:lnTo>
                  <a:close/>
                </a:path>
              </a:pathLst>
            </a:custGeom>
            <a:solidFill>
              <a:srgbClr val="F31201">
                <a:alpha val="59999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defTabSz="914400" eaLnBrk="0" hangingPunct="0"/>
              <a:endParaRPr lang="en-US" sz="2000">
                <a:solidFill>
                  <a:srgbClr val="FFFFFF"/>
                </a:solidFill>
                <a:latin typeface="Times"/>
              </a:endParaRPr>
            </a:p>
          </p:txBody>
        </p:sp>
        <p:sp>
          <p:nvSpPr>
            <p:cNvPr id="79888" name="Text Box 7"/>
            <p:cNvSpPr txBox="1">
              <a:spLocks noChangeArrowheads="1"/>
            </p:cNvSpPr>
            <p:nvPr/>
          </p:nvSpPr>
          <p:spPr bwMode="auto">
            <a:xfrm>
              <a:off x="2472" y="890"/>
              <a:ext cx="955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914400" eaLnBrk="0" hangingPunct="0"/>
              <a:r>
                <a:rPr lang="en-GB" sz="3200">
                  <a:solidFill>
                    <a:srgbClr val="240061"/>
                  </a:solidFill>
                  <a:latin typeface="Times"/>
                </a:rPr>
                <a:t>Arnhem</a:t>
              </a:r>
            </a:p>
          </p:txBody>
        </p:sp>
      </p:grpSp>
      <p:grpSp>
        <p:nvGrpSpPr>
          <p:cNvPr id="3" name="Group 8"/>
          <p:cNvGrpSpPr>
            <a:grpSpLocks/>
          </p:cNvGrpSpPr>
          <p:nvPr/>
        </p:nvGrpSpPr>
        <p:grpSpPr bwMode="auto">
          <a:xfrm>
            <a:off x="2627313" y="4437063"/>
            <a:ext cx="2232025" cy="1728787"/>
            <a:chOff x="1655" y="2795"/>
            <a:chExt cx="1406" cy="1089"/>
          </a:xfrm>
        </p:grpSpPr>
        <p:sp>
          <p:nvSpPr>
            <p:cNvPr id="79883" name="Freeform 9"/>
            <p:cNvSpPr>
              <a:spLocks/>
            </p:cNvSpPr>
            <p:nvPr/>
          </p:nvSpPr>
          <p:spPr bwMode="auto">
            <a:xfrm>
              <a:off x="1655" y="2976"/>
              <a:ext cx="1406" cy="908"/>
            </a:xfrm>
            <a:custGeom>
              <a:avLst/>
              <a:gdLst>
                <a:gd name="T0" fmla="*/ 454 w 1406"/>
                <a:gd name="T1" fmla="*/ 0 h 908"/>
                <a:gd name="T2" fmla="*/ 363 w 1406"/>
                <a:gd name="T3" fmla="*/ 91 h 908"/>
                <a:gd name="T4" fmla="*/ 272 w 1406"/>
                <a:gd name="T5" fmla="*/ 182 h 908"/>
                <a:gd name="T6" fmla="*/ 136 w 1406"/>
                <a:gd name="T7" fmla="*/ 273 h 908"/>
                <a:gd name="T8" fmla="*/ 46 w 1406"/>
                <a:gd name="T9" fmla="*/ 273 h 908"/>
                <a:gd name="T10" fmla="*/ 0 w 1406"/>
                <a:gd name="T11" fmla="*/ 590 h 908"/>
                <a:gd name="T12" fmla="*/ 136 w 1406"/>
                <a:gd name="T13" fmla="*/ 817 h 908"/>
                <a:gd name="T14" fmla="*/ 318 w 1406"/>
                <a:gd name="T15" fmla="*/ 862 h 908"/>
                <a:gd name="T16" fmla="*/ 409 w 1406"/>
                <a:gd name="T17" fmla="*/ 908 h 908"/>
                <a:gd name="T18" fmla="*/ 545 w 1406"/>
                <a:gd name="T19" fmla="*/ 817 h 908"/>
                <a:gd name="T20" fmla="*/ 726 w 1406"/>
                <a:gd name="T21" fmla="*/ 772 h 908"/>
                <a:gd name="T22" fmla="*/ 907 w 1406"/>
                <a:gd name="T23" fmla="*/ 726 h 908"/>
                <a:gd name="T24" fmla="*/ 1089 w 1406"/>
                <a:gd name="T25" fmla="*/ 726 h 908"/>
                <a:gd name="T26" fmla="*/ 1134 w 1406"/>
                <a:gd name="T27" fmla="*/ 545 h 908"/>
                <a:gd name="T28" fmla="*/ 1225 w 1406"/>
                <a:gd name="T29" fmla="*/ 499 h 908"/>
                <a:gd name="T30" fmla="*/ 1361 w 1406"/>
                <a:gd name="T31" fmla="*/ 499 h 908"/>
                <a:gd name="T32" fmla="*/ 1406 w 1406"/>
                <a:gd name="T33" fmla="*/ 409 h 908"/>
                <a:gd name="T34" fmla="*/ 1361 w 1406"/>
                <a:gd name="T35" fmla="*/ 363 h 908"/>
                <a:gd name="T36" fmla="*/ 1180 w 1406"/>
                <a:gd name="T37" fmla="*/ 273 h 908"/>
                <a:gd name="T38" fmla="*/ 1044 w 1406"/>
                <a:gd name="T39" fmla="*/ 227 h 908"/>
                <a:gd name="T40" fmla="*/ 953 w 1406"/>
                <a:gd name="T41" fmla="*/ 91 h 908"/>
                <a:gd name="T42" fmla="*/ 771 w 1406"/>
                <a:gd name="T43" fmla="*/ 91 h 908"/>
                <a:gd name="T44" fmla="*/ 635 w 1406"/>
                <a:gd name="T45" fmla="*/ 46 h 908"/>
                <a:gd name="T46" fmla="*/ 545 w 1406"/>
                <a:gd name="T47" fmla="*/ 0 h 908"/>
                <a:gd name="T48" fmla="*/ 454 w 1406"/>
                <a:gd name="T49" fmla="*/ 46 h 908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w 1406"/>
                <a:gd name="T76" fmla="*/ 0 h 908"/>
                <a:gd name="T77" fmla="*/ 1406 w 1406"/>
                <a:gd name="T78" fmla="*/ 908 h 908"/>
              </a:gdLst>
              <a:ahLst/>
              <a:cxnLst>
                <a:cxn ang="T50">
                  <a:pos x="T0" y="T1"/>
                </a:cxn>
                <a:cxn ang="T51">
                  <a:pos x="T2" y="T3"/>
                </a:cxn>
                <a:cxn ang="T52">
                  <a:pos x="T4" y="T5"/>
                </a:cxn>
                <a:cxn ang="T53">
                  <a:pos x="T6" y="T7"/>
                </a:cxn>
                <a:cxn ang="T54">
                  <a:pos x="T8" y="T9"/>
                </a:cxn>
                <a:cxn ang="T55">
                  <a:pos x="T10" y="T11"/>
                </a:cxn>
                <a:cxn ang="T56">
                  <a:pos x="T12" y="T13"/>
                </a:cxn>
                <a:cxn ang="T57">
                  <a:pos x="T14" y="T15"/>
                </a:cxn>
                <a:cxn ang="T58">
                  <a:pos x="T16" y="T17"/>
                </a:cxn>
                <a:cxn ang="T59">
                  <a:pos x="T18" y="T19"/>
                </a:cxn>
                <a:cxn ang="T60">
                  <a:pos x="T20" y="T21"/>
                </a:cxn>
                <a:cxn ang="T61">
                  <a:pos x="T22" y="T23"/>
                </a:cxn>
                <a:cxn ang="T62">
                  <a:pos x="T24" y="T25"/>
                </a:cxn>
                <a:cxn ang="T63">
                  <a:pos x="T26" y="T27"/>
                </a:cxn>
                <a:cxn ang="T64">
                  <a:pos x="T28" y="T29"/>
                </a:cxn>
                <a:cxn ang="T65">
                  <a:pos x="T30" y="T31"/>
                </a:cxn>
                <a:cxn ang="T66">
                  <a:pos x="T32" y="T33"/>
                </a:cxn>
                <a:cxn ang="T67">
                  <a:pos x="T34" y="T35"/>
                </a:cxn>
                <a:cxn ang="T68">
                  <a:pos x="T36" y="T37"/>
                </a:cxn>
                <a:cxn ang="T69">
                  <a:pos x="T38" y="T39"/>
                </a:cxn>
                <a:cxn ang="T70">
                  <a:pos x="T40" y="T41"/>
                </a:cxn>
                <a:cxn ang="T71">
                  <a:pos x="T42" y="T43"/>
                </a:cxn>
                <a:cxn ang="T72">
                  <a:pos x="T44" y="T45"/>
                </a:cxn>
                <a:cxn ang="T73">
                  <a:pos x="T46" y="T47"/>
                </a:cxn>
                <a:cxn ang="T74">
                  <a:pos x="T48" y="T49"/>
                </a:cxn>
              </a:cxnLst>
              <a:rect l="T75" t="T76" r="T77" b="T78"/>
              <a:pathLst>
                <a:path w="1406" h="908">
                  <a:moveTo>
                    <a:pt x="454" y="0"/>
                  </a:moveTo>
                  <a:lnTo>
                    <a:pt x="363" y="91"/>
                  </a:lnTo>
                  <a:lnTo>
                    <a:pt x="272" y="182"/>
                  </a:lnTo>
                  <a:lnTo>
                    <a:pt x="136" y="273"/>
                  </a:lnTo>
                  <a:lnTo>
                    <a:pt x="46" y="273"/>
                  </a:lnTo>
                  <a:lnTo>
                    <a:pt x="0" y="590"/>
                  </a:lnTo>
                  <a:lnTo>
                    <a:pt x="136" y="817"/>
                  </a:lnTo>
                  <a:lnTo>
                    <a:pt x="318" y="862"/>
                  </a:lnTo>
                  <a:lnTo>
                    <a:pt x="409" y="908"/>
                  </a:lnTo>
                  <a:lnTo>
                    <a:pt x="545" y="817"/>
                  </a:lnTo>
                  <a:lnTo>
                    <a:pt x="726" y="772"/>
                  </a:lnTo>
                  <a:lnTo>
                    <a:pt x="907" y="726"/>
                  </a:lnTo>
                  <a:lnTo>
                    <a:pt x="1089" y="726"/>
                  </a:lnTo>
                  <a:lnTo>
                    <a:pt x="1134" y="545"/>
                  </a:lnTo>
                  <a:lnTo>
                    <a:pt x="1225" y="499"/>
                  </a:lnTo>
                  <a:lnTo>
                    <a:pt x="1361" y="499"/>
                  </a:lnTo>
                  <a:lnTo>
                    <a:pt x="1406" y="409"/>
                  </a:lnTo>
                  <a:lnTo>
                    <a:pt x="1361" y="363"/>
                  </a:lnTo>
                  <a:lnTo>
                    <a:pt x="1180" y="273"/>
                  </a:lnTo>
                  <a:lnTo>
                    <a:pt x="1044" y="227"/>
                  </a:lnTo>
                  <a:lnTo>
                    <a:pt x="953" y="91"/>
                  </a:lnTo>
                  <a:lnTo>
                    <a:pt x="771" y="91"/>
                  </a:lnTo>
                  <a:lnTo>
                    <a:pt x="635" y="46"/>
                  </a:lnTo>
                  <a:lnTo>
                    <a:pt x="545" y="0"/>
                  </a:lnTo>
                  <a:lnTo>
                    <a:pt x="454" y="46"/>
                  </a:lnTo>
                </a:path>
              </a:pathLst>
            </a:custGeom>
            <a:solidFill>
              <a:srgbClr val="F31201">
                <a:alpha val="59999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defTabSz="914400" eaLnBrk="0" hangingPunct="0"/>
              <a:endParaRPr lang="en-US" sz="2000">
                <a:solidFill>
                  <a:srgbClr val="FFFFFF"/>
                </a:solidFill>
                <a:latin typeface="Times"/>
              </a:endParaRPr>
            </a:p>
          </p:txBody>
        </p:sp>
        <p:sp>
          <p:nvSpPr>
            <p:cNvPr id="79884" name="Freeform 10"/>
            <p:cNvSpPr>
              <a:spLocks/>
            </p:cNvSpPr>
            <p:nvPr/>
          </p:nvSpPr>
          <p:spPr bwMode="auto">
            <a:xfrm>
              <a:off x="2472" y="2795"/>
              <a:ext cx="181" cy="227"/>
            </a:xfrm>
            <a:custGeom>
              <a:avLst/>
              <a:gdLst>
                <a:gd name="T0" fmla="*/ 90 w 181"/>
                <a:gd name="T1" fmla="*/ 0 h 227"/>
                <a:gd name="T2" fmla="*/ 181 w 181"/>
                <a:gd name="T3" fmla="*/ 45 h 227"/>
                <a:gd name="T4" fmla="*/ 181 w 181"/>
                <a:gd name="T5" fmla="*/ 136 h 227"/>
                <a:gd name="T6" fmla="*/ 136 w 181"/>
                <a:gd name="T7" fmla="*/ 181 h 227"/>
                <a:gd name="T8" fmla="*/ 136 w 181"/>
                <a:gd name="T9" fmla="*/ 227 h 227"/>
                <a:gd name="T10" fmla="*/ 0 w 181"/>
                <a:gd name="T11" fmla="*/ 181 h 227"/>
                <a:gd name="T12" fmla="*/ 0 w 181"/>
                <a:gd name="T13" fmla="*/ 91 h 227"/>
                <a:gd name="T14" fmla="*/ 90 w 181"/>
                <a:gd name="T15" fmla="*/ 0 h 227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w 181"/>
                <a:gd name="T25" fmla="*/ 0 h 227"/>
                <a:gd name="T26" fmla="*/ 181 w 181"/>
                <a:gd name="T27" fmla="*/ 227 h 227"/>
              </a:gdLst>
              <a:ahLst/>
              <a:cxnLst>
                <a:cxn ang="T16">
                  <a:pos x="T0" y="T1"/>
                </a:cxn>
                <a:cxn ang="T17">
                  <a:pos x="T2" y="T3"/>
                </a:cxn>
                <a:cxn ang="T18">
                  <a:pos x="T4" y="T5"/>
                </a:cxn>
                <a:cxn ang="T19">
                  <a:pos x="T6" y="T7"/>
                </a:cxn>
                <a:cxn ang="T20">
                  <a:pos x="T8" y="T9"/>
                </a:cxn>
                <a:cxn ang="T21">
                  <a:pos x="T10" y="T11"/>
                </a:cxn>
                <a:cxn ang="T22">
                  <a:pos x="T12" y="T13"/>
                </a:cxn>
                <a:cxn ang="T23">
                  <a:pos x="T14" y="T15"/>
                </a:cxn>
              </a:cxnLst>
              <a:rect l="T24" t="T25" r="T26" b="T27"/>
              <a:pathLst>
                <a:path w="181" h="227">
                  <a:moveTo>
                    <a:pt x="90" y="0"/>
                  </a:moveTo>
                  <a:lnTo>
                    <a:pt x="181" y="45"/>
                  </a:lnTo>
                  <a:lnTo>
                    <a:pt x="181" y="136"/>
                  </a:lnTo>
                  <a:lnTo>
                    <a:pt x="136" y="181"/>
                  </a:lnTo>
                  <a:lnTo>
                    <a:pt x="136" y="227"/>
                  </a:lnTo>
                  <a:lnTo>
                    <a:pt x="0" y="181"/>
                  </a:lnTo>
                  <a:lnTo>
                    <a:pt x="0" y="91"/>
                  </a:lnTo>
                  <a:lnTo>
                    <a:pt x="90" y="0"/>
                  </a:lnTo>
                  <a:close/>
                </a:path>
              </a:pathLst>
            </a:custGeom>
            <a:solidFill>
              <a:srgbClr val="F31201">
                <a:alpha val="59999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pPr defTabSz="914400" eaLnBrk="0" hangingPunct="0"/>
              <a:endParaRPr lang="en-US" sz="2000">
                <a:solidFill>
                  <a:srgbClr val="FFFFFF"/>
                </a:solidFill>
                <a:latin typeface="Times"/>
              </a:endParaRPr>
            </a:p>
          </p:txBody>
        </p:sp>
        <p:sp>
          <p:nvSpPr>
            <p:cNvPr id="79885" name="Text Box 11"/>
            <p:cNvSpPr txBox="1">
              <a:spLocks noChangeArrowheads="1"/>
            </p:cNvSpPr>
            <p:nvPr/>
          </p:nvSpPr>
          <p:spPr bwMode="auto">
            <a:xfrm>
              <a:off x="1746" y="3294"/>
              <a:ext cx="1126" cy="36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914400" eaLnBrk="0" hangingPunct="0"/>
              <a:r>
                <a:rPr lang="en-GB" sz="3200">
                  <a:solidFill>
                    <a:srgbClr val="240061"/>
                  </a:solidFill>
                  <a:latin typeface="Times"/>
                </a:rPr>
                <a:t>Nijmegen</a:t>
              </a:r>
            </a:p>
          </p:txBody>
        </p:sp>
      </p:grpSp>
      <p:sp>
        <p:nvSpPr>
          <p:cNvPr id="192524" name="Freeform 12"/>
          <p:cNvSpPr>
            <a:spLocks/>
          </p:cNvSpPr>
          <p:nvPr/>
        </p:nvSpPr>
        <p:spPr bwMode="auto">
          <a:xfrm>
            <a:off x="107950" y="3848100"/>
            <a:ext cx="6696075" cy="1057275"/>
          </a:xfrm>
          <a:custGeom>
            <a:avLst/>
            <a:gdLst>
              <a:gd name="T0" fmla="*/ 4218 w 4218"/>
              <a:gd name="T1" fmla="*/ 371 h 666"/>
              <a:gd name="T2" fmla="*/ 4082 w 4218"/>
              <a:gd name="T3" fmla="*/ 326 h 666"/>
              <a:gd name="T4" fmla="*/ 3946 w 4218"/>
              <a:gd name="T5" fmla="*/ 235 h 666"/>
              <a:gd name="T6" fmla="*/ 3765 w 4218"/>
              <a:gd name="T7" fmla="*/ 280 h 666"/>
              <a:gd name="T8" fmla="*/ 3674 w 4218"/>
              <a:gd name="T9" fmla="*/ 462 h 666"/>
              <a:gd name="T10" fmla="*/ 3583 w 4218"/>
              <a:gd name="T11" fmla="*/ 598 h 666"/>
              <a:gd name="T12" fmla="*/ 3447 w 4218"/>
              <a:gd name="T13" fmla="*/ 598 h 666"/>
              <a:gd name="T14" fmla="*/ 3356 w 4218"/>
              <a:gd name="T15" fmla="*/ 507 h 666"/>
              <a:gd name="T16" fmla="*/ 3175 w 4218"/>
              <a:gd name="T17" fmla="*/ 416 h 666"/>
              <a:gd name="T18" fmla="*/ 2993 w 4218"/>
              <a:gd name="T19" fmla="*/ 371 h 666"/>
              <a:gd name="T20" fmla="*/ 2857 w 4218"/>
              <a:gd name="T21" fmla="*/ 416 h 666"/>
              <a:gd name="T22" fmla="*/ 2721 w 4218"/>
              <a:gd name="T23" fmla="*/ 462 h 666"/>
              <a:gd name="T24" fmla="*/ 2631 w 4218"/>
              <a:gd name="T25" fmla="*/ 552 h 666"/>
              <a:gd name="T26" fmla="*/ 2585 w 4218"/>
              <a:gd name="T27" fmla="*/ 643 h 666"/>
              <a:gd name="T28" fmla="*/ 2449 w 4218"/>
              <a:gd name="T29" fmla="*/ 643 h 666"/>
              <a:gd name="T30" fmla="*/ 2268 w 4218"/>
              <a:gd name="T31" fmla="*/ 643 h 666"/>
              <a:gd name="T32" fmla="*/ 2132 w 4218"/>
              <a:gd name="T33" fmla="*/ 507 h 666"/>
              <a:gd name="T34" fmla="*/ 1950 w 4218"/>
              <a:gd name="T35" fmla="*/ 416 h 666"/>
              <a:gd name="T36" fmla="*/ 1769 w 4218"/>
              <a:gd name="T37" fmla="*/ 326 h 666"/>
              <a:gd name="T38" fmla="*/ 1361 w 4218"/>
              <a:gd name="T39" fmla="*/ 235 h 666"/>
              <a:gd name="T40" fmla="*/ 1043 w 4218"/>
              <a:gd name="T41" fmla="*/ 144 h 666"/>
              <a:gd name="T42" fmla="*/ 816 w 4218"/>
              <a:gd name="T43" fmla="*/ 99 h 666"/>
              <a:gd name="T44" fmla="*/ 544 w 4218"/>
              <a:gd name="T45" fmla="*/ 54 h 666"/>
              <a:gd name="T46" fmla="*/ 317 w 4218"/>
              <a:gd name="T47" fmla="*/ 54 h 666"/>
              <a:gd name="T48" fmla="*/ 90 w 4218"/>
              <a:gd name="T49" fmla="*/ 8 h 666"/>
              <a:gd name="T50" fmla="*/ 0 w 4218"/>
              <a:gd name="T51" fmla="*/ 8 h 66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w 4218"/>
              <a:gd name="T79" fmla="*/ 0 h 666"/>
              <a:gd name="T80" fmla="*/ 4218 w 4218"/>
              <a:gd name="T81" fmla="*/ 666 h 666"/>
            </a:gdLst>
            <a:ahLst/>
            <a:cxnLst>
              <a:cxn ang="T52">
                <a:pos x="T0" y="T1"/>
              </a:cxn>
              <a:cxn ang="T53">
                <a:pos x="T2" y="T3"/>
              </a:cxn>
              <a:cxn ang="T54">
                <a:pos x="T4" y="T5"/>
              </a:cxn>
              <a:cxn ang="T55">
                <a:pos x="T6" y="T7"/>
              </a:cxn>
              <a:cxn ang="T56">
                <a:pos x="T8" y="T9"/>
              </a:cxn>
              <a:cxn ang="T57">
                <a:pos x="T10" y="T11"/>
              </a:cxn>
              <a:cxn ang="T58">
                <a:pos x="T12" y="T13"/>
              </a:cxn>
              <a:cxn ang="T59">
                <a:pos x="T14" y="T15"/>
              </a:cxn>
              <a:cxn ang="T60">
                <a:pos x="T16" y="T17"/>
              </a:cxn>
              <a:cxn ang="T61">
                <a:pos x="T18" y="T19"/>
              </a:cxn>
              <a:cxn ang="T62">
                <a:pos x="T20" y="T21"/>
              </a:cxn>
              <a:cxn ang="T63">
                <a:pos x="T22" y="T23"/>
              </a:cxn>
              <a:cxn ang="T64">
                <a:pos x="T24" y="T25"/>
              </a:cxn>
              <a:cxn ang="T65">
                <a:pos x="T26" y="T27"/>
              </a:cxn>
              <a:cxn ang="T66">
                <a:pos x="T28" y="T29"/>
              </a:cxn>
              <a:cxn ang="T67">
                <a:pos x="T30" y="T31"/>
              </a:cxn>
              <a:cxn ang="T68">
                <a:pos x="T32" y="T33"/>
              </a:cxn>
              <a:cxn ang="T69">
                <a:pos x="T34" y="T35"/>
              </a:cxn>
              <a:cxn ang="T70">
                <a:pos x="T36" y="T37"/>
              </a:cxn>
              <a:cxn ang="T71">
                <a:pos x="T38" y="T39"/>
              </a:cxn>
              <a:cxn ang="T72">
                <a:pos x="T40" y="T41"/>
              </a:cxn>
              <a:cxn ang="T73">
                <a:pos x="T42" y="T43"/>
              </a:cxn>
              <a:cxn ang="T74">
                <a:pos x="T44" y="T45"/>
              </a:cxn>
              <a:cxn ang="T75">
                <a:pos x="T46" y="T47"/>
              </a:cxn>
              <a:cxn ang="T76">
                <a:pos x="T48" y="T49"/>
              </a:cxn>
              <a:cxn ang="T77">
                <a:pos x="T50" y="T51"/>
              </a:cxn>
            </a:cxnLst>
            <a:rect l="T78" t="T79" r="T80" b="T81"/>
            <a:pathLst>
              <a:path w="4218" h="666">
                <a:moveTo>
                  <a:pt x="4218" y="371"/>
                </a:moveTo>
                <a:cubicBezTo>
                  <a:pt x="4172" y="360"/>
                  <a:pt x="4127" y="349"/>
                  <a:pt x="4082" y="326"/>
                </a:cubicBezTo>
                <a:cubicBezTo>
                  <a:pt x="4037" y="303"/>
                  <a:pt x="3999" y="243"/>
                  <a:pt x="3946" y="235"/>
                </a:cubicBezTo>
                <a:cubicBezTo>
                  <a:pt x="3893" y="227"/>
                  <a:pt x="3810" y="242"/>
                  <a:pt x="3765" y="280"/>
                </a:cubicBezTo>
                <a:cubicBezTo>
                  <a:pt x="3720" y="318"/>
                  <a:pt x="3704" y="409"/>
                  <a:pt x="3674" y="462"/>
                </a:cubicBezTo>
                <a:cubicBezTo>
                  <a:pt x="3644" y="515"/>
                  <a:pt x="3621" y="575"/>
                  <a:pt x="3583" y="598"/>
                </a:cubicBezTo>
                <a:cubicBezTo>
                  <a:pt x="3545" y="621"/>
                  <a:pt x="3485" y="613"/>
                  <a:pt x="3447" y="598"/>
                </a:cubicBezTo>
                <a:cubicBezTo>
                  <a:pt x="3409" y="583"/>
                  <a:pt x="3401" y="537"/>
                  <a:pt x="3356" y="507"/>
                </a:cubicBezTo>
                <a:cubicBezTo>
                  <a:pt x="3311" y="477"/>
                  <a:pt x="3236" y="439"/>
                  <a:pt x="3175" y="416"/>
                </a:cubicBezTo>
                <a:cubicBezTo>
                  <a:pt x="3114" y="393"/>
                  <a:pt x="3046" y="371"/>
                  <a:pt x="2993" y="371"/>
                </a:cubicBezTo>
                <a:cubicBezTo>
                  <a:pt x="2940" y="371"/>
                  <a:pt x="2902" y="401"/>
                  <a:pt x="2857" y="416"/>
                </a:cubicBezTo>
                <a:cubicBezTo>
                  <a:pt x="2812" y="431"/>
                  <a:pt x="2758" y="439"/>
                  <a:pt x="2721" y="462"/>
                </a:cubicBezTo>
                <a:cubicBezTo>
                  <a:pt x="2684" y="485"/>
                  <a:pt x="2654" y="522"/>
                  <a:pt x="2631" y="552"/>
                </a:cubicBezTo>
                <a:cubicBezTo>
                  <a:pt x="2608" y="582"/>
                  <a:pt x="2615" y="628"/>
                  <a:pt x="2585" y="643"/>
                </a:cubicBezTo>
                <a:cubicBezTo>
                  <a:pt x="2555" y="658"/>
                  <a:pt x="2502" y="643"/>
                  <a:pt x="2449" y="643"/>
                </a:cubicBezTo>
                <a:cubicBezTo>
                  <a:pt x="2396" y="643"/>
                  <a:pt x="2321" y="666"/>
                  <a:pt x="2268" y="643"/>
                </a:cubicBezTo>
                <a:cubicBezTo>
                  <a:pt x="2215" y="620"/>
                  <a:pt x="2185" y="545"/>
                  <a:pt x="2132" y="507"/>
                </a:cubicBezTo>
                <a:cubicBezTo>
                  <a:pt x="2079" y="469"/>
                  <a:pt x="2010" y="446"/>
                  <a:pt x="1950" y="416"/>
                </a:cubicBezTo>
                <a:cubicBezTo>
                  <a:pt x="1890" y="386"/>
                  <a:pt x="1867" y="356"/>
                  <a:pt x="1769" y="326"/>
                </a:cubicBezTo>
                <a:cubicBezTo>
                  <a:pt x="1671" y="296"/>
                  <a:pt x="1482" y="265"/>
                  <a:pt x="1361" y="235"/>
                </a:cubicBezTo>
                <a:cubicBezTo>
                  <a:pt x="1240" y="205"/>
                  <a:pt x="1134" y="167"/>
                  <a:pt x="1043" y="144"/>
                </a:cubicBezTo>
                <a:cubicBezTo>
                  <a:pt x="952" y="121"/>
                  <a:pt x="899" y="114"/>
                  <a:pt x="816" y="99"/>
                </a:cubicBezTo>
                <a:cubicBezTo>
                  <a:pt x="733" y="84"/>
                  <a:pt x="627" y="61"/>
                  <a:pt x="544" y="54"/>
                </a:cubicBezTo>
                <a:cubicBezTo>
                  <a:pt x="461" y="47"/>
                  <a:pt x="393" y="62"/>
                  <a:pt x="317" y="54"/>
                </a:cubicBezTo>
                <a:cubicBezTo>
                  <a:pt x="241" y="46"/>
                  <a:pt x="143" y="16"/>
                  <a:pt x="90" y="8"/>
                </a:cubicBezTo>
                <a:cubicBezTo>
                  <a:pt x="37" y="0"/>
                  <a:pt x="18" y="4"/>
                  <a:pt x="0" y="8"/>
                </a:cubicBezTo>
              </a:path>
            </a:pathLst>
          </a:custGeom>
          <a:noFill/>
          <a:ln w="76200">
            <a:solidFill>
              <a:schemeClr val="hlink"/>
            </a:solidFill>
            <a:round/>
            <a:headEnd/>
            <a:tailEnd/>
          </a:ln>
        </p:spPr>
        <p:txBody>
          <a:bodyPr/>
          <a:lstStyle/>
          <a:p>
            <a:pPr defTabSz="914400" eaLnBrk="0" hangingPunct="0"/>
            <a:endParaRPr lang="en-US" sz="2000">
              <a:solidFill>
                <a:srgbClr val="FFFFFF"/>
              </a:solidFill>
              <a:latin typeface="Times"/>
            </a:endParaRPr>
          </a:p>
        </p:txBody>
      </p:sp>
      <p:sp>
        <p:nvSpPr>
          <p:cNvPr id="192525" name="Freeform 13"/>
          <p:cNvSpPr>
            <a:spLocks/>
          </p:cNvSpPr>
          <p:nvPr/>
        </p:nvSpPr>
        <p:spPr bwMode="auto">
          <a:xfrm>
            <a:off x="250825" y="2036763"/>
            <a:ext cx="8858250" cy="3263900"/>
          </a:xfrm>
          <a:custGeom>
            <a:avLst/>
            <a:gdLst>
              <a:gd name="T0" fmla="*/ 5580 w 5580"/>
              <a:gd name="T1" fmla="*/ 2056 h 2056"/>
              <a:gd name="T2" fmla="*/ 5262 w 5580"/>
              <a:gd name="T3" fmla="*/ 1920 h 2056"/>
              <a:gd name="T4" fmla="*/ 5035 w 5580"/>
              <a:gd name="T5" fmla="*/ 1830 h 2056"/>
              <a:gd name="T6" fmla="*/ 4672 w 5580"/>
              <a:gd name="T7" fmla="*/ 1830 h 2056"/>
              <a:gd name="T8" fmla="*/ 4491 w 5580"/>
              <a:gd name="T9" fmla="*/ 1693 h 2056"/>
              <a:gd name="T10" fmla="*/ 4219 w 5580"/>
              <a:gd name="T11" fmla="*/ 1557 h 2056"/>
              <a:gd name="T12" fmla="*/ 4037 w 5580"/>
              <a:gd name="T13" fmla="*/ 1467 h 2056"/>
              <a:gd name="T14" fmla="*/ 3947 w 5580"/>
              <a:gd name="T15" fmla="*/ 1285 h 2056"/>
              <a:gd name="T16" fmla="*/ 3901 w 5580"/>
              <a:gd name="T17" fmla="*/ 1149 h 2056"/>
              <a:gd name="T18" fmla="*/ 3765 w 5580"/>
              <a:gd name="T19" fmla="*/ 1058 h 2056"/>
              <a:gd name="T20" fmla="*/ 3629 w 5580"/>
              <a:gd name="T21" fmla="*/ 968 h 2056"/>
              <a:gd name="T22" fmla="*/ 3402 w 5580"/>
              <a:gd name="T23" fmla="*/ 741 h 2056"/>
              <a:gd name="T24" fmla="*/ 3312 w 5580"/>
              <a:gd name="T25" fmla="*/ 514 h 2056"/>
              <a:gd name="T26" fmla="*/ 3176 w 5580"/>
              <a:gd name="T27" fmla="*/ 378 h 2056"/>
              <a:gd name="T28" fmla="*/ 3085 w 5580"/>
              <a:gd name="T29" fmla="*/ 242 h 2056"/>
              <a:gd name="T30" fmla="*/ 2949 w 5580"/>
              <a:gd name="T31" fmla="*/ 151 h 2056"/>
              <a:gd name="T32" fmla="*/ 2813 w 5580"/>
              <a:gd name="T33" fmla="*/ 61 h 2056"/>
              <a:gd name="T34" fmla="*/ 2677 w 5580"/>
              <a:gd name="T35" fmla="*/ 15 h 2056"/>
              <a:gd name="T36" fmla="*/ 2495 w 5580"/>
              <a:gd name="T37" fmla="*/ 15 h 2056"/>
              <a:gd name="T38" fmla="*/ 2359 w 5580"/>
              <a:gd name="T39" fmla="*/ 106 h 2056"/>
              <a:gd name="T40" fmla="*/ 2314 w 5580"/>
              <a:gd name="T41" fmla="*/ 197 h 2056"/>
              <a:gd name="T42" fmla="*/ 2087 w 5580"/>
              <a:gd name="T43" fmla="*/ 106 h 2056"/>
              <a:gd name="T44" fmla="*/ 1815 w 5580"/>
              <a:gd name="T45" fmla="*/ 151 h 2056"/>
              <a:gd name="T46" fmla="*/ 1588 w 5580"/>
              <a:gd name="T47" fmla="*/ 287 h 2056"/>
              <a:gd name="T48" fmla="*/ 1407 w 5580"/>
              <a:gd name="T49" fmla="*/ 287 h 2056"/>
              <a:gd name="T50" fmla="*/ 1316 w 5580"/>
              <a:gd name="T51" fmla="*/ 197 h 2056"/>
              <a:gd name="T52" fmla="*/ 1089 w 5580"/>
              <a:gd name="T53" fmla="*/ 197 h 2056"/>
              <a:gd name="T54" fmla="*/ 953 w 5580"/>
              <a:gd name="T55" fmla="*/ 287 h 2056"/>
              <a:gd name="T56" fmla="*/ 681 w 5580"/>
              <a:gd name="T57" fmla="*/ 333 h 2056"/>
              <a:gd name="T58" fmla="*/ 454 w 5580"/>
              <a:gd name="T59" fmla="*/ 423 h 2056"/>
              <a:gd name="T60" fmla="*/ 273 w 5580"/>
              <a:gd name="T61" fmla="*/ 514 h 2056"/>
              <a:gd name="T62" fmla="*/ 137 w 5580"/>
              <a:gd name="T63" fmla="*/ 559 h 2056"/>
              <a:gd name="T64" fmla="*/ 0 w 5580"/>
              <a:gd name="T65" fmla="*/ 559 h 205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w 5580"/>
              <a:gd name="T100" fmla="*/ 0 h 2056"/>
              <a:gd name="T101" fmla="*/ 5580 w 5580"/>
              <a:gd name="T102" fmla="*/ 2056 h 2056"/>
            </a:gdLst>
            <a:ahLst/>
            <a:cxnLst>
              <a:cxn ang="T66">
                <a:pos x="T0" y="T1"/>
              </a:cxn>
              <a:cxn ang="T67">
                <a:pos x="T2" y="T3"/>
              </a:cxn>
              <a:cxn ang="T68">
                <a:pos x="T4" y="T5"/>
              </a:cxn>
              <a:cxn ang="T69">
                <a:pos x="T6" y="T7"/>
              </a:cxn>
              <a:cxn ang="T70">
                <a:pos x="T8" y="T9"/>
              </a:cxn>
              <a:cxn ang="T71">
                <a:pos x="T10" y="T11"/>
              </a:cxn>
              <a:cxn ang="T72">
                <a:pos x="T12" y="T13"/>
              </a:cxn>
              <a:cxn ang="T73">
                <a:pos x="T14" y="T15"/>
              </a:cxn>
              <a:cxn ang="T74">
                <a:pos x="T16" y="T17"/>
              </a:cxn>
              <a:cxn ang="T75">
                <a:pos x="T18" y="T19"/>
              </a:cxn>
              <a:cxn ang="T76">
                <a:pos x="T20" y="T21"/>
              </a:cxn>
              <a:cxn ang="T77">
                <a:pos x="T22" y="T23"/>
              </a:cxn>
              <a:cxn ang="T78">
                <a:pos x="T24" y="T25"/>
              </a:cxn>
              <a:cxn ang="T79">
                <a:pos x="T26" y="T27"/>
              </a:cxn>
              <a:cxn ang="T80">
                <a:pos x="T28" y="T29"/>
              </a:cxn>
              <a:cxn ang="T81">
                <a:pos x="T30" y="T31"/>
              </a:cxn>
              <a:cxn ang="T82">
                <a:pos x="T32" y="T33"/>
              </a:cxn>
              <a:cxn ang="T83">
                <a:pos x="T34" y="T35"/>
              </a:cxn>
              <a:cxn ang="T84">
                <a:pos x="T36" y="T37"/>
              </a:cxn>
              <a:cxn ang="T85">
                <a:pos x="T38" y="T39"/>
              </a:cxn>
              <a:cxn ang="T86">
                <a:pos x="T40" y="T41"/>
              </a:cxn>
              <a:cxn ang="T87">
                <a:pos x="T42" y="T43"/>
              </a:cxn>
              <a:cxn ang="T88">
                <a:pos x="T44" y="T45"/>
              </a:cxn>
              <a:cxn ang="T89">
                <a:pos x="T46" y="T47"/>
              </a:cxn>
              <a:cxn ang="T90">
                <a:pos x="T48" y="T49"/>
              </a:cxn>
              <a:cxn ang="T91">
                <a:pos x="T50" y="T51"/>
              </a:cxn>
              <a:cxn ang="T92">
                <a:pos x="T52" y="T53"/>
              </a:cxn>
              <a:cxn ang="T93">
                <a:pos x="T54" y="T55"/>
              </a:cxn>
              <a:cxn ang="T94">
                <a:pos x="T56" y="T57"/>
              </a:cxn>
              <a:cxn ang="T95">
                <a:pos x="T58" y="T59"/>
              </a:cxn>
              <a:cxn ang="T96">
                <a:pos x="T60" y="T61"/>
              </a:cxn>
              <a:cxn ang="T97">
                <a:pos x="T62" y="T63"/>
              </a:cxn>
              <a:cxn ang="T98">
                <a:pos x="T64" y="T65"/>
              </a:cxn>
            </a:cxnLst>
            <a:rect l="T99" t="T100" r="T101" b="T102"/>
            <a:pathLst>
              <a:path w="5580" h="2056">
                <a:moveTo>
                  <a:pt x="5580" y="2056"/>
                </a:moveTo>
                <a:cubicBezTo>
                  <a:pt x="5466" y="2007"/>
                  <a:pt x="5353" y="1958"/>
                  <a:pt x="5262" y="1920"/>
                </a:cubicBezTo>
                <a:cubicBezTo>
                  <a:pt x="5171" y="1882"/>
                  <a:pt x="5133" y="1845"/>
                  <a:pt x="5035" y="1830"/>
                </a:cubicBezTo>
                <a:cubicBezTo>
                  <a:pt x="4937" y="1815"/>
                  <a:pt x="4763" y="1853"/>
                  <a:pt x="4672" y="1830"/>
                </a:cubicBezTo>
                <a:cubicBezTo>
                  <a:pt x="4581" y="1807"/>
                  <a:pt x="4567" y="1739"/>
                  <a:pt x="4491" y="1693"/>
                </a:cubicBezTo>
                <a:cubicBezTo>
                  <a:pt x="4415" y="1647"/>
                  <a:pt x="4295" y="1595"/>
                  <a:pt x="4219" y="1557"/>
                </a:cubicBezTo>
                <a:cubicBezTo>
                  <a:pt x="4143" y="1519"/>
                  <a:pt x="4082" y="1512"/>
                  <a:pt x="4037" y="1467"/>
                </a:cubicBezTo>
                <a:cubicBezTo>
                  <a:pt x="3992" y="1422"/>
                  <a:pt x="3970" y="1338"/>
                  <a:pt x="3947" y="1285"/>
                </a:cubicBezTo>
                <a:cubicBezTo>
                  <a:pt x="3924" y="1232"/>
                  <a:pt x="3931" y="1187"/>
                  <a:pt x="3901" y="1149"/>
                </a:cubicBezTo>
                <a:cubicBezTo>
                  <a:pt x="3871" y="1111"/>
                  <a:pt x="3810" y="1088"/>
                  <a:pt x="3765" y="1058"/>
                </a:cubicBezTo>
                <a:cubicBezTo>
                  <a:pt x="3720" y="1028"/>
                  <a:pt x="3690" y="1021"/>
                  <a:pt x="3629" y="968"/>
                </a:cubicBezTo>
                <a:cubicBezTo>
                  <a:pt x="3568" y="915"/>
                  <a:pt x="3455" y="817"/>
                  <a:pt x="3402" y="741"/>
                </a:cubicBezTo>
                <a:cubicBezTo>
                  <a:pt x="3349" y="665"/>
                  <a:pt x="3350" y="574"/>
                  <a:pt x="3312" y="514"/>
                </a:cubicBezTo>
                <a:cubicBezTo>
                  <a:pt x="3274" y="454"/>
                  <a:pt x="3214" y="423"/>
                  <a:pt x="3176" y="378"/>
                </a:cubicBezTo>
                <a:cubicBezTo>
                  <a:pt x="3138" y="333"/>
                  <a:pt x="3123" y="280"/>
                  <a:pt x="3085" y="242"/>
                </a:cubicBezTo>
                <a:cubicBezTo>
                  <a:pt x="3047" y="204"/>
                  <a:pt x="2994" y="181"/>
                  <a:pt x="2949" y="151"/>
                </a:cubicBezTo>
                <a:cubicBezTo>
                  <a:pt x="2904" y="121"/>
                  <a:pt x="2858" y="84"/>
                  <a:pt x="2813" y="61"/>
                </a:cubicBezTo>
                <a:cubicBezTo>
                  <a:pt x="2768" y="38"/>
                  <a:pt x="2730" y="23"/>
                  <a:pt x="2677" y="15"/>
                </a:cubicBezTo>
                <a:cubicBezTo>
                  <a:pt x="2624" y="7"/>
                  <a:pt x="2548" y="0"/>
                  <a:pt x="2495" y="15"/>
                </a:cubicBezTo>
                <a:cubicBezTo>
                  <a:pt x="2442" y="30"/>
                  <a:pt x="2389" y="76"/>
                  <a:pt x="2359" y="106"/>
                </a:cubicBezTo>
                <a:cubicBezTo>
                  <a:pt x="2329" y="136"/>
                  <a:pt x="2359" y="197"/>
                  <a:pt x="2314" y="197"/>
                </a:cubicBezTo>
                <a:cubicBezTo>
                  <a:pt x="2269" y="197"/>
                  <a:pt x="2170" y="114"/>
                  <a:pt x="2087" y="106"/>
                </a:cubicBezTo>
                <a:cubicBezTo>
                  <a:pt x="2004" y="98"/>
                  <a:pt x="1898" y="121"/>
                  <a:pt x="1815" y="151"/>
                </a:cubicBezTo>
                <a:cubicBezTo>
                  <a:pt x="1732" y="181"/>
                  <a:pt x="1656" y="264"/>
                  <a:pt x="1588" y="287"/>
                </a:cubicBezTo>
                <a:cubicBezTo>
                  <a:pt x="1520" y="310"/>
                  <a:pt x="1452" y="302"/>
                  <a:pt x="1407" y="287"/>
                </a:cubicBezTo>
                <a:cubicBezTo>
                  <a:pt x="1362" y="272"/>
                  <a:pt x="1369" y="212"/>
                  <a:pt x="1316" y="197"/>
                </a:cubicBezTo>
                <a:cubicBezTo>
                  <a:pt x="1263" y="182"/>
                  <a:pt x="1149" y="182"/>
                  <a:pt x="1089" y="197"/>
                </a:cubicBezTo>
                <a:cubicBezTo>
                  <a:pt x="1029" y="212"/>
                  <a:pt x="1021" y="264"/>
                  <a:pt x="953" y="287"/>
                </a:cubicBezTo>
                <a:cubicBezTo>
                  <a:pt x="885" y="310"/>
                  <a:pt x="764" y="310"/>
                  <a:pt x="681" y="333"/>
                </a:cubicBezTo>
                <a:cubicBezTo>
                  <a:pt x="598" y="356"/>
                  <a:pt x="522" y="393"/>
                  <a:pt x="454" y="423"/>
                </a:cubicBezTo>
                <a:cubicBezTo>
                  <a:pt x="386" y="453"/>
                  <a:pt x="326" y="491"/>
                  <a:pt x="273" y="514"/>
                </a:cubicBezTo>
                <a:cubicBezTo>
                  <a:pt x="220" y="537"/>
                  <a:pt x="182" y="552"/>
                  <a:pt x="137" y="559"/>
                </a:cubicBezTo>
                <a:cubicBezTo>
                  <a:pt x="92" y="566"/>
                  <a:pt x="46" y="562"/>
                  <a:pt x="0" y="559"/>
                </a:cubicBezTo>
              </a:path>
            </a:pathLst>
          </a:custGeom>
          <a:noFill/>
          <a:ln w="76200">
            <a:solidFill>
              <a:schemeClr val="hlink"/>
            </a:solidFill>
            <a:round/>
            <a:headEnd/>
            <a:tailEnd/>
          </a:ln>
        </p:spPr>
        <p:txBody>
          <a:bodyPr/>
          <a:lstStyle/>
          <a:p>
            <a:pPr defTabSz="914400" eaLnBrk="0" hangingPunct="0"/>
            <a:endParaRPr lang="en-US" sz="2000">
              <a:solidFill>
                <a:srgbClr val="FFFFFF"/>
              </a:solidFill>
              <a:latin typeface="Times"/>
            </a:endParaRPr>
          </a:p>
        </p:txBody>
      </p:sp>
      <p:grpSp>
        <p:nvGrpSpPr>
          <p:cNvPr id="4" name="Group 14"/>
          <p:cNvGrpSpPr>
            <a:grpSpLocks/>
          </p:cNvGrpSpPr>
          <p:nvPr/>
        </p:nvGrpSpPr>
        <p:grpSpPr bwMode="auto">
          <a:xfrm>
            <a:off x="4643438" y="4005263"/>
            <a:ext cx="3716337" cy="1273175"/>
            <a:chOff x="2925" y="2523"/>
            <a:chExt cx="2341" cy="802"/>
          </a:xfrm>
        </p:grpSpPr>
        <p:sp>
          <p:nvSpPr>
            <p:cNvPr id="79881" name="Oval 15"/>
            <p:cNvSpPr>
              <a:spLocks noChangeArrowheads="1"/>
            </p:cNvSpPr>
            <p:nvPr/>
          </p:nvSpPr>
          <p:spPr bwMode="auto">
            <a:xfrm>
              <a:off x="3969" y="2523"/>
              <a:ext cx="409" cy="408"/>
            </a:xfrm>
            <a:prstGeom prst="ellipse">
              <a:avLst/>
            </a:prstGeom>
            <a:solidFill>
              <a:srgbClr val="EBFC4E">
                <a:alpha val="67058"/>
              </a:srgbClr>
            </a:solidFill>
            <a:ln w="9525">
              <a:solidFill>
                <a:schemeClr val="bg2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 defTabSz="914400" eaLnBrk="0" hangingPunct="0"/>
              <a:endParaRPr lang="en-GB" sz="4000">
                <a:solidFill>
                  <a:srgbClr val="240061"/>
                </a:solidFill>
                <a:latin typeface="Times"/>
              </a:endParaRPr>
            </a:p>
          </p:txBody>
        </p:sp>
        <p:sp>
          <p:nvSpPr>
            <p:cNvPr id="79882" name="Text Box 16"/>
            <p:cNvSpPr txBox="1">
              <a:spLocks noChangeArrowheads="1"/>
            </p:cNvSpPr>
            <p:nvPr/>
          </p:nvSpPr>
          <p:spPr bwMode="auto">
            <a:xfrm>
              <a:off x="2925" y="2840"/>
              <a:ext cx="2341" cy="4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defTabSz="914400" eaLnBrk="0" hangingPunct="0"/>
              <a:r>
                <a:rPr lang="en-GB" sz="4400" b="1">
                  <a:solidFill>
                    <a:srgbClr val="240061"/>
                  </a:solidFill>
                  <a:latin typeface="Times"/>
                </a:rPr>
                <a:t>Bifurcatiepunt</a:t>
              </a:r>
            </a:p>
          </p:txBody>
        </p:sp>
      </p:grpSp>
      <p:pic>
        <p:nvPicPr>
          <p:cNvPr id="192529" name="Picture 17" descr="2050058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235825" y="4508500"/>
            <a:ext cx="1706563" cy="901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925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1925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5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925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2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5.55042E-7 C -0.04132 -0.02752 -0.08264 -0.05504 -0.10972 -0.07285 C -0.1368 -0.09066 -0.15156 -0.09251 -0.16302 -0.10754 C -0.17448 -0.12257 -0.17152 -0.14847 -0.17812 -0.16235 C -0.18472 -0.17623 -0.19062 -0.17784 -0.20277 -0.19149 C -0.21493 -0.20513 -0.23854 -0.22502 -0.25069 -0.24445 C -0.26284 -0.26388 -0.26718 -0.29163 -0.27534 -0.30828 C -0.2835 -0.32493 -0.29184 -0.33488 -0.3 -0.34482 " pathEditMode="relative" ptsTypes="aaaaaaaA">
                                      <p:cBhvr>
                                        <p:cTn id="29" dur="2000" fill="hold"/>
                                        <p:tgtEl>
                                          <p:spTgt spid="1925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000"/>
                            </p:stCondLst>
                            <p:childTnLst>
                              <p:par>
                                <p:cTn id="3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0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3 -0.34482 C -0.2875 -0.33858 -0.27483 -0.33233 -0.27118 -0.32285 C -0.26754 -0.31337 -0.2757 -0.28978 -0.27795 -0.28816 C -0.28021 -0.28654 -0.28854 -0.31637 -0.2849 -0.3136 C -0.28125 -0.31082 -0.26129 -0.2833 -0.25608 -0.27174 C -0.25087 -0.26018 -0.25209 -0.24884 -0.2533 -0.24445 C -0.25452 -0.24006 -0.25886 -0.23867 -0.26302 -0.24445 C -0.26719 -0.25023 -0.27952 -0.27544 -0.27795 -0.27914 C -0.27639 -0.28284 -0.26129 -0.27613 -0.2533 -0.26619 C -0.24531 -0.25625 -0.23004 -0.22641 -0.23004 -0.21878 C -0.23004 -0.21115 -0.24757 -0.21554 -0.2533 -0.22063 C -0.25903 -0.22572 -0.27084 -0.25347 -0.26424 -0.24977 C -0.25764 -0.24607 -0.22604 -0.20953 -0.21354 -0.19866 C -0.20104 -0.18779 -0.18594 -0.18617 -0.18889 -0.18409 C -0.19184 -0.18201 -0.21979 -0.17715 -0.23143 -0.18594 C -0.24306 -0.19473 -0.26337 -0.23358 -0.25886 -0.23705 C -0.25434 -0.24052 -0.21771 -0.2167 -0.20399 -0.20606 C -0.19028 -0.19542 -0.17882 -0.17923 -0.17656 -0.17322 C -0.17431 -0.16721 -0.17726 -0.16096 -0.19028 -0.16952 C -0.2033 -0.17808 -0.25104 -0.21739 -0.25469 -0.22433 C -0.25834 -0.23127 -0.22622 -0.22179 -0.21233 -0.21161 C -0.19844 -0.20143 -0.17934 -0.17738 -0.17118 -0.16397 C -0.16302 -0.15056 -0.15955 -0.13113 -0.16302 -0.13113 C -0.16649 -0.13113 -0.19236 -0.16605 -0.19167 -0.16397 C -0.19097 -0.16189 -0.16111 -0.12512 -0.15886 -0.11841 C -0.1566 -0.1117 -0.17882 -0.12327 -0.17795 -0.12396 C -0.17709 -0.12465 -0.1592 -0.12951 -0.1533 -0.12211 C -0.1474 -0.11471 -0.14497 -0.09736 -0.14236 -0.08002 " pathEditMode="relative" ptsTypes="aaaaaaaaaaaaaaaaaaaaaaaaaaaA">
                                      <p:cBhvr>
                                        <p:cTn id="42" dur="5000" fill="hold"/>
                                        <p:tgtEl>
                                          <p:spTgt spid="1925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0"/>
                            </p:stCondLst>
                            <p:childTnLst>
                              <p:par>
                                <p:cTn id="44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14237 -0.08002 C -0.16025 -0.0932 -0.17813 -0.10615 -0.19046 -0.10916 C -0.20278 -0.11217 -0.2073 -0.10985 -0.21632 -0.09829 C -0.22535 -0.08673 -0.23629 -0.05204 -0.24514 -0.03978 C -0.254 -0.02752 -0.26094 -0.02151 -0.2698 -0.02521 C -0.27865 -0.02891 -0.28507 -0.05296 -0.29862 -0.06175 C -0.31216 -0.07054 -0.33299 -0.07979 -0.3507 -0.07817 C -0.36841 -0.07655 -0.39323 -0.06129 -0.40539 -0.0525 C -0.41754 -0.04371 -0.41598 -0.03145 -0.42327 -0.02521 C -0.43056 -0.01897 -0.4415 -0.0155 -0.44931 -0.01434 C -0.45712 -0.01318 -0.46355 -0.01573 -0.4698 -0.01804 " pathEditMode="relative" ptsTypes="aaaaaaaaaaA">
                                      <p:cBhvr>
                                        <p:cTn id="45" dur="2000" fill="hold"/>
                                        <p:tgtEl>
                                          <p:spTgt spid="1925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2524" grpId="0" animBg="1"/>
      <p:bldP spid="19252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03D4A8"/>
            </a:gs>
            <a:gs pos="25000">
              <a:srgbClr val="21D6E0"/>
            </a:gs>
            <a:gs pos="75000">
              <a:srgbClr val="0087E6"/>
            </a:gs>
            <a:gs pos="100000">
              <a:srgbClr val="005CBF"/>
            </a:gs>
          </a:gsLst>
          <a:lin ang="54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/>
          <p:cNvSpPr/>
          <p:nvPr/>
        </p:nvSpPr>
        <p:spPr>
          <a:xfrm>
            <a:off x="971600" y="1916832"/>
            <a:ext cx="1656184" cy="864096"/>
          </a:xfrm>
          <a:prstGeom prst="rect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Centrale waterzuivering</a:t>
            </a:r>
            <a:endParaRPr lang="nl-NL" dirty="0"/>
          </a:p>
        </p:txBody>
      </p:sp>
      <p:sp>
        <p:nvSpPr>
          <p:cNvPr id="3" name="Titel 2"/>
          <p:cNvSpPr>
            <a:spLocks noGrp="1"/>
          </p:cNvSpPr>
          <p:nvPr>
            <p:ph type="title"/>
          </p:nvPr>
        </p:nvSpPr>
        <p:spPr>
          <a:xfrm>
            <a:off x="457201" y="704090"/>
            <a:ext cx="8305800" cy="636678"/>
          </a:xfrm>
        </p:spPr>
        <p:txBody>
          <a:bodyPr>
            <a:noAutofit/>
          </a:bodyPr>
          <a:lstStyle/>
          <a:p>
            <a:r>
              <a:rPr lang="nl-NL" sz="4000" dirty="0" smtClean="0"/>
              <a:t>Geschiedenis</a:t>
            </a:r>
            <a:endParaRPr lang="nl-NL" sz="4000" dirty="0"/>
          </a:p>
        </p:txBody>
      </p:sp>
      <p:sp>
        <p:nvSpPr>
          <p:cNvPr id="4" name="Rechthoek 3"/>
          <p:cNvSpPr/>
          <p:nvPr/>
        </p:nvSpPr>
        <p:spPr>
          <a:xfrm>
            <a:off x="971600" y="4581128"/>
            <a:ext cx="1656184" cy="864096"/>
          </a:xfrm>
          <a:prstGeom prst="rect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Decentrale waterzuivering</a:t>
            </a:r>
            <a:endParaRPr lang="nl-NL" dirty="0"/>
          </a:p>
        </p:txBody>
      </p:sp>
      <p:sp>
        <p:nvSpPr>
          <p:cNvPr id="5" name="Rechthoek 4"/>
          <p:cNvSpPr/>
          <p:nvPr/>
        </p:nvSpPr>
        <p:spPr>
          <a:xfrm>
            <a:off x="3131840" y="1916832"/>
            <a:ext cx="1656184" cy="864096"/>
          </a:xfrm>
          <a:prstGeom prst="rect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TU Delft</a:t>
            </a:r>
            <a:endParaRPr lang="nl-NL" dirty="0"/>
          </a:p>
        </p:txBody>
      </p:sp>
      <p:sp>
        <p:nvSpPr>
          <p:cNvPr id="6" name="Rechthoek 5"/>
          <p:cNvSpPr/>
          <p:nvPr/>
        </p:nvSpPr>
        <p:spPr>
          <a:xfrm>
            <a:off x="3203848" y="4581128"/>
            <a:ext cx="1656184" cy="864096"/>
          </a:xfrm>
          <a:prstGeom prst="rect">
            <a:avLst/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LU Wageningen</a:t>
            </a:r>
            <a:endParaRPr lang="nl-NL" dirty="0"/>
          </a:p>
        </p:txBody>
      </p:sp>
      <p:cxnSp>
        <p:nvCxnSpPr>
          <p:cNvPr id="8" name="Rechte verbindingslijn met pijl 7"/>
          <p:cNvCxnSpPr>
            <a:stCxn id="2" idx="3"/>
            <a:endCxn id="5" idx="1"/>
          </p:cNvCxnSpPr>
          <p:nvPr/>
        </p:nvCxnSpPr>
        <p:spPr>
          <a:xfrm>
            <a:off x="2627784" y="2348880"/>
            <a:ext cx="504056" cy="0"/>
          </a:xfrm>
          <a:prstGeom prst="straightConnector1">
            <a:avLst/>
          </a:prstGeom>
          <a:ln w="28575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echte verbindingslijn met pijl 9"/>
          <p:cNvCxnSpPr>
            <a:stCxn id="4" idx="3"/>
            <a:endCxn id="6" idx="1"/>
          </p:cNvCxnSpPr>
          <p:nvPr/>
        </p:nvCxnSpPr>
        <p:spPr>
          <a:xfrm>
            <a:off x="2627784" y="5013176"/>
            <a:ext cx="576064" cy="0"/>
          </a:xfrm>
          <a:prstGeom prst="straightConnector1">
            <a:avLst/>
          </a:prstGeom>
          <a:ln w="28575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Afbeelding 10" descr="explosie 3.wmf"/>
          <p:cNvPicPr>
            <a:picLocks noChangeAspect="1"/>
          </p:cNvPicPr>
          <p:nvPr/>
        </p:nvPicPr>
        <p:blipFill>
          <a:blip r:embed="rId2" cstate="screen"/>
          <a:stretch>
            <a:fillRect/>
          </a:stretch>
        </p:blipFill>
        <p:spPr>
          <a:xfrm>
            <a:off x="5076056" y="2924944"/>
            <a:ext cx="2737104" cy="1932432"/>
          </a:xfrm>
          <a:prstGeom prst="rect">
            <a:avLst/>
          </a:prstGeom>
        </p:spPr>
      </p:pic>
      <p:cxnSp>
        <p:nvCxnSpPr>
          <p:cNvPr id="13" name="Rechte verbindingslijn met pijl 12"/>
          <p:cNvCxnSpPr>
            <a:stCxn id="5" idx="3"/>
          </p:cNvCxnSpPr>
          <p:nvPr/>
        </p:nvCxnSpPr>
        <p:spPr>
          <a:xfrm>
            <a:off x="4788024" y="2348880"/>
            <a:ext cx="792088" cy="504056"/>
          </a:xfrm>
          <a:prstGeom prst="straightConnector1">
            <a:avLst/>
          </a:prstGeom>
          <a:ln w="28575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Rechte verbindingslijn met pijl 14"/>
          <p:cNvCxnSpPr>
            <a:stCxn id="6" idx="3"/>
          </p:cNvCxnSpPr>
          <p:nvPr/>
        </p:nvCxnSpPr>
        <p:spPr>
          <a:xfrm flipV="1">
            <a:off x="4860032" y="4797152"/>
            <a:ext cx="1008112" cy="216024"/>
          </a:xfrm>
          <a:prstGeom prst="straightConnector1">
            <a:avLst/>
          </a:prstGeom>
          <a:ln w="28575">
            <a:solidFill>
              <a:schemeClr val="bg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hthoek 16"/>
          <p:cNvSpPr/>
          <p:nvPr/>
        </p:nvSpPr>
        <p:spPr>
          <a:xfrm>
            <a:off x="3131840" y="1916832"/>
            <a:ext cx="1656184" cy="864096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Samenwerking</a:t>
            </a:r>
            <a:endParaRPr lang="nl-NL" dirty="0"/>
          </a:p>
        </p:txBody>
      </p:sp>
      <p:sp>
        <p:nvSpPr>
          <p:cNvPr id="18" name="Rechthoek 17"/>
          <p:cNvSpPr/>
          <p:nvPr/>
        </p:nvSpPr>
        <p:spPr>
          <a:xfrm>
            <a:off x="3203848" y="4581128"/>
            <a:ext cx="1656184" cy="864096"/>
          </a:xfrm>
          <a:prstGeom prst="rect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Samenwerking</a:t>
            </a:r>
            <a:endParaRPr lang="nl-NL" dirty="0"/>
          </a:p>
        </p:txBody>
      </p:sp>
      <p:sp>
        <p:nvSpPr>
          <p:cNvPr id="19" name="Rechthoek 18"/>
          <p:cNvSpPr/>
          <p:nvPr/>
        </p:nvSpPr>
        <p:spPr>
          <a:xfrm>
            <a:off x="971600" y="1700808"/>
            <a:ext cx="1656184" cy="1296144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Centraal: water, energie en grondstoffen</a:t>
            </a:r>
            <a:endParaRPr lang="nl-NL" dirty="0"/>
          </a:p>
        </p:txBody>
      </p:sp>
      <p:sp>
        <p:nvSpPr>
          <p:cNvPr id="20" name="Rechthoek 19"/>
          <p:cNvSpPr/>
          <p:nvPr/>
        </p:nvSpPr>
        <p:spPr>
          <a:xfrm>
            <a:off x="971600" y="4365104"/>
            <a:ext cx="1656184" cy="1296144"/>
          </a:xfrm>
          <a:prstGeom prst="rect">
            <a:avLst/>
          </a:prstGeom>
          <a:solidFill>
            <a:schemeClr val="tx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 smtClean="0"/>
              <a:t>Decentraal: water, energie en grondstoffen</a:t>
            </a:r>
            <a:endParaRPr lang="nl-NL" dirty="0"/>
          </a:p>
        </p:txBody>
      </p:sp>
      <p:pic>
        <p:nvPicPr>
          <p:cNvPr id="21" name="Afbeelding 20" descr="2883436.wmf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076056" y="2348880"/>
            <a:ext cx="3851194" cy="275942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9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4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19" grpId="0" animBg="1"/>
      <p:bldP spid="2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69" name="Titel 1"/>
          <p:cNvSpPr>
            <a:spLocks noGrp="1"/>
          </p:cNvSpPr>
          <p:nvPr>
            <p:ph type="title"/>
          </p:nvPr>
        </p:nvSpPr>
        <p:spPr>
          <a:xfrm>
            <a:off x="457200" y="704850"/>
            <a:ext cx="8229600" cy="652463"/>
          </a:xfrm>
        </p:spPr>
        <p:txBody>
          <a:bodyPr/>
          <a:lstStyle/>
          <a:p>
            <a:pPr eaLnBrk="1" hangingPunct="1"/>
            <a:r>
              <a:rPr lang="nl-NL" sz="3200" b="1" smtClean="0">
                <a:latin typeface="Arial" pitchFamily="34" charset="0"/>
                <a:cs typeface="Arial" pitchFamily="34" charset="0"/>
              </a:rPr>
              <a:t>Verschillende waterstromen</a:t>
            </a:r>
          </a:p>
        </p:txBody>
      </p:sp>
      <p:pic>
        <p:nvPicPr>
          <p:cNvPr id="58370" name="Picture 2" descr="C:\Documents and Settings\mjo\Mijn documenten\Projecten\Waterketen\Beeldleveranciers\Aaipot-RGB 2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screen"/>
          <a:srcRect/>
          <a:stretch>
            <a:fillRect/>
          </a:stretch>
        </p:blipFill>
        <p:spPr>
          <a:xfrm>
            <a:off x="1214438" y="1428750"/>
            <a:ext cx="7080250" cy="5000625"/>
          </a:xfrm>
        </p:spPr>
      </p:pic>
      <p:sp>
        <p:nvSpPr>
          <p:cNvPr id="58371" name="Rechthoek 4"/>
          <p:cNvSpPr>
            <a:spLocks noChangeArrowheads="1"/>
          </p:cNvSpPr>
          <p:nvPr/>
        </p:nvSpPr>
        <p:spPr bwMode="auto">
          <a:xfrm>
            <a:off x="5286375" y="6143625"/>
            <a:ext cx="2214563" cy="276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defTabSz="914400"/>
            <a:r>
              <a:rPr lang="nl-NL" sz="1200" b="1">
                <a:solidFill>
                  <a:srgbClr val="04617B"/>
                </a:solidFill>
                <a:latin typeface="Verdana" pitchFamily="34" charset="0"/>
                <a:cs typeface="Times New Roman" pitchFamily="18" charset="0"/>
              </a:rPr>
              <a:t>©beeldleveranciers</a:t>
            </a:r>
            <a:endParaRPr lang="nl-NL" sz="1200">
              <a:solidFill>
                <a:srgbClr val="04617B"/>
              </a:solidFill>
              <a:latin typeface="Constantia" pitchFamily="18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7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1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troom">
  <a:themeElements>
    <a:clrScheme name="Stroom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Stroom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Stroom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10_Stroom">
  <a:themeElements>
    <a:clrScheme name="Stroom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Stroom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Stroom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1_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7_Stroom">
  <a:themeElements>
    <a:clrScheme name="Stroom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Stroom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Stroom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8_Stroom">
  <a:themeElements>
    <a:clrScheme name="Stroom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Stroom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Stroom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11_Stroom">
  <a:themeElements>
    <a:clrScheme name="Stroom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Stroom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Stroom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12_Stroom">
  <a:themeElements>
    <a:clrScheme name="Stroom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Stroom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Stroom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16.xml><?xml version="1.0" encoding="utf-8"?>
<a:theme xmlns:a="http://schemas.openxmlformats.org/drawingml/2006/main" name="13_Stroom">
  <a:themeElements>
    <a:clrScheme name="Stroom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Stroom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Stroom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17.xml><?xml version="1.0" encoding="utf-8"?>
<a:theme xmlns:a="http://schemas.openxmlformats.org/drawingml/2006/main" name="14_Stroom">
  <a:themeElements>
    <a:clrScheme name="Stroom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Stroom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Stroom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18.xml><?xml version="1.0" encoding="utf-8"?>
<a:theme xmlns:a="http://schemas.openxmlformats.org/drawingml/2006/main" name="15_Stroom">
  <a:themeElements>
    <a:clrScheme name="Stroom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Stroom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Stroom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19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2_Stroom">
  <a:themeElements>
    <a:clrScheme name="Stroom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Stroom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Stroom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0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3_Stroom">
  <a:themeElements>
    <a:clrScheme name="Stroom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Stroom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Stroom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4_Stroom">
  <a:themeElements>
    <a:clrScheme name="Stroom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Stroom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Stroom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5_Stroom">
  <a:themeElements>
    <a:clrScheme name="Stroom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Stroom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Stroom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6_Stroom">
  <a:themeElements>
    <a:clrScheme name="Stroom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Stroom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Stroom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1_TW_tussens_waterD_WT">
  <a:themeElements>
    <a:clrScheme name="TW_tussens_waterD_WT 2">
      <a:dk1>
        <a:srgbClr val="240061"/>
      </a:dk1>
      <a:lt1>
        <a:srgbClr val="FFFFFF"/>
      </a:lt1>
      <a:dk2>
        <a:srgbClr val="009DD9"/>
      </a:dk2>
      <a:lt2>
        <a:srgbClr val="FFFFFF"/>
      </a:lt2>
      <a:accent1>
        <a:srgbClr val="68177F"/>
      </a:accent1>
      <a:accent2>
        <a:srgbClr val="F0037F"/>
      </a:accent2>
      <a:accent3>
        <a:srgbClr val="AACCE9"/>
      </a:accent3>
      <a:accent4>
        <a:srgbClr val="DADADA"/>
      </a:accent4>
      <a:accent5>
        <a:srgbClr val="B9ABC0"/>
      </a:accent5>
      <a:accent6>
        <a:srgbClr val="D90272"/>
      </a:accent6>
      <a:hlink>
        <a:srgbClr val="0C419A"/>
      </a:hlink>
      <a:folHlink>
        <a:srgbClr val="98027E"/>
      </a:folHlink>
    </a:clrScheme>
    <a:fontScheme name="TW_tussens_waterD_WT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0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" charset="0"/>
          </a:defRPr>
        </a:defPPr>
      </a:lstStyle>
    </a:lnDef>
  </a:objectDefaults>
  <a:extraClrSchemeLst>
    <a:extraClrScheme>
      <a:clrScheme name="TW_tussens_waterD_WT 1">
        <a:dk1>
          <a:srgbClr val="240061"/>
        </a:dk1>
        <a:lt1>
          <a:srgbClr val="FFFFFF"/>
        </a:lt1>
        <a:dk2>
          <a:srgbClr val="68177F"/>
        </a:dk2>
        <a:lt2>
          <a:srgbClr val="FFFFFF"/>
        </a:lt2>
        <a:accent1>
          <a:srgbClr val="009DD9"/>
        </a:accent1>
        <a:accent2>
          <a:srgbClr val="F0037F"/>
        </a:accent2>
        <a:accent3>
          <a:srgbClr val="B9ABC0"/>
        </a:accent3>
        <a:accent4>
          <a:srgbClr val="DADADA"/>
        </a:accent4>
        <a:accent5>
          <a:srgbClr val="AACCE9"/>
        </a:accent5>
        <a:accent6>
          <a:srgbClr val="D90272"/>
        </a:accent6>
        <a:hlink>
          <a:srgbClr val="0C419A"/>
        </a:hlink>
        <a:folHlink>
          <a:srgbClr val="98027E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TW_tussens_waterD_WT 2">
        <a:dk1>
          <a:srgbClr val="240061"/>
        </a:dk1>
        <a:lt1>
          <a:srgbClr val="FFFFFF"/>
        </a:lt1>
        <a:dk2>
          <a:srgbClr val="009DD9"/>
        </a:dk2>
        <a:lt2>
          <a:srgbClr val="FFFFFF"/>
        </a:lt2>
        <a:accent1>
          <a:srgbClr val="68177F"/>
        </a:accent1>
        <a:accent2>
          <a:srgbClr val="F0037F"/>
        </a:accent2>
        <a:accent3>
          <a:srgbClr val="AACCE9"/>
        </a:accent3>
        <a:accent4>
          <a:srgbClr val="DADADA"/>
        </a:accent4>
        <a:accent5>
          <a:srgbClr val="B9ABC0"/>
        </a:accent5>
        <a:accent6>
          <a:srgbClr val="D90272"/>
        </a:accent6>
        <a:hlink>
          <a:srgbClr val="0C419A"/>
        </a:hlink>
        <a:folHlink>
          <a:srgbClr val="98027E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8.xml><?xml version="1.0" encoding="utf-8"?>
<a:theme xmlns:a="http://schemas.openxmlformats.org/drawingml/2006/main" name="9_Stroom">
  <a:themeElements>
    <a:clrScheme name="Stroom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Stroom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Stroom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Network">
  <a:themeElements>
    <a:clrScheme name="Network 10">
      <a:dk1>
        <a:srgbClr val="000000"/>
      </a:dk1>
      <a:lt1>
        <a:srgbClr val="FFFFFF"/>
      </a:lt1>
      <a:dk2>
        <a:srgbClr val="330066"/>
      </a:dk2>
      <a:lt2>
        <a:srgbClr val="808080"/>
      </a:lt2>
      <a:accent1>
        <a:srgbClr val="CCCC00"/>
      </a:accent1>
      <a:accent2>
        <a:srgbClr val="669999"/>
      </a:accent2>
      <a:accent3>
        <a:srgbClr val="FFFFFF"/>
      </a:accent3>
      <a:accent4>
        <a:srgbClr val="000000"/>
      </a:accent4>
      <a:accent5>
        <a:srgbClr val="E2E2AA"/>
      </a:accent5>
      <a:accent6>
        <a:srgbClr val="5C8A8A"/>
      </a:accent6>
      <a:hlink>
        <a:srgbClr val="7E9CE8"/>
      </a:hlink>
      <a:folHlink>
        <a:srgbClr val="D8D8EC"/>
      </a:folHlink>
    </a:clrScheme>
    <a:fontScheme name="Network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1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ar-SA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1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ar-SA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Network 1">
        <a:dk1>
          <a:srgbClr val="4F747B"/>
        </a:dk1>
        <a:lt1>
          <a:srgbClr val="FFFFFF"/>
        </a:lt1>
        <a:dk2>
          <a:srgbClr val="000000"/>
        </a:dk2>
        <a:lt2>
          <a:srgbClr val="C0C0C0"/>
        </a:lt2>
        <a:accent1>
          <a:srgbClr val="859868"/>
        </a:accent1>
        <a:accent2>
          <a:srgbClr val="5F5F5F"/>
        </a:accent2>
        <a:accent3>
          <a:srgbClr val="AAAAAA"/>
        </a:accent3>
        <a:accent4>
          <a:srgbClr val="DADADA"/>
        </a:accent4>
        <a:accent5>
          <a:srgbClr val="C2CAB9"/>
        </a:accent5>
        <a:accent6>
          <a:srgbClr val="555555"/>
        </a:accent6>
        <a:hlink>
          <a:srgbClr val="5F5F5F"/>
        </a:hlink>
        <a:folHlink>
          <a:srgbClr val="BA121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2">
        <a:dk1>
          <a:srgbClr val="3C0000"/>
        </a:dk1>
        <a:lt1>
          <a:srgbClr val="FFFFFF"/>
        </a:lt1>
        <a:dk2>
          <a:srgbClr val="4D0B0B"/>
        </a:dk2>
        <a:lt2>
          <a:srgbClr val="FFFFFF"/>
        </a:lt2>
        <a:accent1>
          <a:srgbClr val="666633"/>
        </a:accent1>
        <a:accent2>
          <a:srgbClr val="CC3300"/>
        </a:accent2>
        <a:accent3>
          <a:srgbClr val="B2AAAA"/>
        </a:accent3>
        <a:accent4>
          <a:srgbClr val="DADADA"/>
        </a:accent4>
        <a:accent5>
          <a:srgbClr val="B8B8AD"/>
        </a:accent5>
        <a:accent6>
          <a:srgbClr val="B92D00"/>
        </a:accent6>
        <a:hlink>
          <a:srgbClr val="CC9900"/>
        </a:hlink>
        <a:folHlink>
          <a:srgbClr val="CCCC3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3">
        <a:dk1>
          <a:srgbClr val="666699"/>
        </a:dk1>
        <a:lt1>
          <a:srgbClr val="FFFFFF"/>
        </a:lt1>
        <a:dk2>
          <a:srgbClr val="15192B"/>
        </a:dk2>
        <a:lt2>
          <a:srgbClr val="CCCCFF"/>
        </a:lt2>
        <a:accent1>
          <a:srgbClr val="4F893D"/>
        </a:accent1>
        <a:accent2>
          <a:srgbClr val="666699"/>
        </a:accent2>
        <a:accent3>
          <a:srgbClr val="AAABAC"/>
        </a:accent3>
        <a:accent4>
          <a:srgbClr val="DADADA"/>
        </a:accent4>
        <a:accent5>
          <a:srgbClr val="B2C4AF"/>
        </a:accent5>
        <a:accent6>
          <a:srgbClr val="5C5C8A"/>
        </a:accent6>
        <a:hlink>
          <a:srgbClr val="CC9900"/>
        </a:hlink>
        <a:folHlink>
          <a:srgbClr val="4837C7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4">
        <a:dk1>
          <a:srgbClr val="666699"/>
        </a:dk1>
        <a:lt1>
          <a:srgbClr val="FFFFFF"/>
        </a:lt1>
        <a:dk2>
          <a:srgbClr val="86001A"/>
        </a:dk2>
        <a:lt2>
          <a:srgbClr val="CCCC66"/>
        </a:lt2>
        <a:accent1>
          <a:srgbClr val="FF3300"/>
        </a:accent1>
        <a:accent2>
          <a:srgbClr val="FF6600"/>
        </a:accent2>
        <a:accent3>
          <a:srgbClr val="C3AAAB"/>
        </a:accent3>
        <a:accent4>
          <a:srgbClr val="DADADA"/>
        </a:accent4>
        <a:accent5>
          <a:srgbClr val="FFADAA"/>
        </a:accent5>
        <a:accent6>
          <a:srgbClr val="E75C00"/>
        </a:accent6>
        <a:hlink>
          <a:srgbClr val="CC9900"/>
        </a:hlink>
        <a:folHlink>
          <a:srgbClr val="FF00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5">
        <a:dk1>
          <a:srgbClr val="666699"/>
        </a:dk1>
        <a:lt1>
          <a:srgbClr val="FFFFFF"/>
        </a:lt1>
        <a:dk2>
          <a:srgbClr val="000054"/>
        </a:dk2>
        <a:lt2>
          <a:srgbClr val="FFFFFF"/>
        </a:lt2>
        <a:accent1>
          <a:srgbClr val="3333FF"/>
        </a:accent1>
        <a:accent2>
          <a:srgbClr val="006699"/>
        </a:accent2>
        <a:accent3>
          <a:srgbClr val="AAAAB3"/>
        </a:accent3>
        <a:accent4>
          <a:srgbClr val="DADADA"/>
        </a:accent4>
        <a:accent5>
          <a:srgbClr val="ADADFF"/>
        </a:accent5>
        <a:accent6>
          <a:srgbClr val="005C8A"/>
        </a:accent6>
        <a:hlink>
          <a:srgbClr val="669900"/>
        </a:hlink>
        <a:folHlink>
          <a:srgbClr val="0000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6">
        <a:dk1>
          <a:srgbClr val="808080"/>
        </a:dk1>
        <a:lt1>
          <a:srgbClr val="FFFFFF"/>
        </a:lt1>
        <a:dk2>
          <a:srgbClr val="30054B"/>
        </a:dk2>
        <a:lt2>
          <a:srgbClr val="FFFFFF"/>
        </a:lt2>
        <a:accent1>
          <a:srgbClr val="797B9B"/>
        </a:accent1>
        <a:accent2>
          <a:srgbClr val="6B4FB1"/>
        </a:accent2>
        <a:accent3>
          <a:srgbClr val="ADAAB1"/>
        </a:accent3>
        <a:accent4>
          <a:srgbClr val="DADADA"/>
        </a:accent4>
        <a:accent5>
          <a:srgbClr val="BEBFCB"/>
        </a:accent5>
        <a:accent6>
          <a:srgbClr val="6047A0"/>
        </a:accent6>
        <a:hlink>
          <a:srgbClr val="7AACCE"/>
        </a:hlink>
        <a:folHlink>
          <a:srgbClr val="D8D8E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7">
        <a:dk1>
          <a:srgbClr val="808080"/>
        </a:dk1>
        <a:lt1>
          <a:srgbClr val="FFFFCC"/>
        </a:lt1>
        <a:dk2>
          <a:srgbClr val="29527B"/>
        </a:dk2>
        <a:lt2>
          <a:srgbClr val="FFFFFF"/>
        </a:lt2>
        <a:accent1>
          <a:srgbClr val="CCCC00"/>
        </a:accent1>
        <a:accent2>
          <a:srgbClr val="669999"/>
        </a:accent2>
        <a:accent3>
          <a:srgbClr val="ACB3BF"/>
        </a:accent3>
        <a:accent4>
          <a:srgbClr val="DADAAE"/>
        </a:accent4>
        <a:accent5>
          <a:srgbClr val="E2E2AA"/>
        </a:accent5>
        <a:accent6>
          <a:srgbClr val="5C8A8A"/>
        </a:accent6>
        <a:hlink>
          <a:srgbClr val="D8D8EC"/>
        </a:hlink>
        <a:folHlink>
          <a:srgbClr val="B2B2B2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8">
        <a:dk1>
          <a:srgbClr val="666699"/>
        </a:dk1>
        <a:lt1>
          <a:srgbClr val="FFFFFF"/>
        </a:lt1>
        <a:dk2>
          <a:srgbClr val="476949"/>
        </a:dk2>
        <a:lt2>
          <a:srgbClr val="FFFFFF"/>
        </a:lt2>
        <a:accent1>
          <a:srgbClr val="CC6600"/>
        </a:accent1>
        <a:accent2>
          <a:srgbClr val="CC9900"/>
        </a:accent2>
        <a:accent3>
          <a:srgbClr val="B1B9B1"/>
        </a:accent3>
        <a:accent4>
          <a:srgbClr val="DADADA"/>
        </a:accent4>
        <a:accent5>
          <a:srgbClr val="E2B8AA"/>
        </a:accent5>
        <a:accent6>
          <a:srgbClr val="B98A00"/>
        </a:accent6>
        <a:hlink>
          <a:srgbClr val="669900"/>
        </a:hlink>
        <a:folHlink>
          <a:srgbClr val="A452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Network 9">
        <a:dk1>
          <a:srgbClr val="000000"/>
        </a:dk1>
        <a:lt1>
          <a:srgbClr val="FFFFFF"/>
        </a:lt1>
        <a:dk2>
          <a:srgbClr val="7C1302"/>
        </a:dk2>
        <a:lt2>
          <a:srgbClr val="CC9900"/>
        </a:lt2>
        <a:accent1>
          <a:srgbClr val="CC9900"/>
        </a:accent1>
        <a:accent2>
          <a:srgbClr val="CC3300"/>
        </a:accent2>
        <a:accent3>
          <a:srgbClr val="FFFFFF"/>
        </a:accent3>
        <a:accent4>
          <a:srgbClr val="000000"/>
        </a:accent4>
        <a:accent5>
          <a:srgbClr val="E2CAAA"/>
        </a:accent5>
        <a:accent6>
          <a:srgbClr val="B92D00"/>
        </a:accent6>
        <a:hlink>
          <a:srgbClr val="808080"/>
        </a:hlink>
        <a:folHlink>
          <a:srgbClr val="CC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Network 10">
        <a:dk1>
          <a:srgbClr val="000000"/>
        </a:dk1>
        <a:lt1>
          <a:srgbClr val="FFFFFF"/>
        </a:lt1>
        <a:dk2>
          <a:srgbClr val="330066"/>
        </a:dk2>
        <a:lt2>
          <a:srgbClr val="808080"/>
        </a:lt2>
        <a:accent1>
          <a:srgbClr val="CCCC00"/>
        </a:accent1>
        <a:accent2>
          <a:srgbClr val="669999"/>
        </a:accent2>
        <a:accent3>
          <a:srgbClr val="FFFFFF"/>
        </a:accent3>
        <a:accent4>
          <a:srgbClr val="000000"/>
        </a:accent4>
        <a:accent5>
          <a:srgbClr val="E2E2AA"/>
        </a:accent5>
        <a:accent6>
          <a:srgbClr val="5C8A8A"/>
        </a:accent6>
        <a:hlink>
          <a:srgbClr val="7E9CE8"/>
        </a:hlink>
        <a:folHlink>
          <a:srgbClr val="D8D8E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Override1.xml><?xml version="1.0" encoding="utf-8"?>
<a:themeOverride xmlns:a="http://schemas.openxmlformats.org/drawingml/2006/main">
  <a:clrScheme name="Stroom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2.xml><?xml version="1.0" encoding="utf-8"?>
<a:themeOverride xmlns:a="http://schemas.openxmlformats.org/drawingml/2006/main">
  <a:clrScheme name="Stroom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3.xml><?xml version="1.0" encoding="utf-8"?>
<a:themeOverride xmlns:a="http://schemas.openxmlformats.org/drawingml/2006/main">
  <a:clrScheme name="Stroom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ppt/theme/themeOverride4.xml><?xml version="1.0" encoding="utf-8"?>
<a:themeOverride xmlns:a="http://schemas.openxmlformats.org/drawingml/2006/main">
  <a:clrScheme name="Stroom">
    <a:dk1>
      <a:sysClr val="windowText" lastClr="000000"/>
    </a:dk1>
    <a:lt1>
      <a:sysClr val="window" lastClr="FFFFFF"/>
    </a:lt1>
    <a:dk2>
      <a:srgbClr val="04617B"/>
    </a:dk2>
    <a:lt2>
      <a:srgbClr val="DBF5F9"/>
    </a:lt2>
    <a:accent1>
      <a:srgbClr val="0F6FC6"/>
    </a:accent1>
    <a:accent2>
      <a:srgbClr val="009DD9"/>
    </a:accent2>
    <a:accent3>
      <a:srgbClr val="0BD0D9"/>
    </a:accent3>
    <a:accent4>
      <a:srgbClr val="10CF9B"/>
    </a:accent4>
    <a:accent5>
      <a:srgbClr val="7CCA62"/>
    </a:accent5>
    <a:accent6>
      <a:srgbClr val="A5C249"/>
    </a:accent6>
    <a:hlink>
      <a:srgbClr val="E2D700"/>
    </a:hlink>
    <a:folHlink>
      <a:srgbClr val="85DFD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1085</TotalTime>
  <Words>556</Words>
  <Application>Microsoft Office PowerPoint</Application>
  <PresentationFormat>Diavoorstelling (4:3)</PresentationFormat>
  <Paragraphs>129</Paragraphs>
  <Slides>37</Slides>
  <Notes>2</Notes>
  <HiddenSlides>0</HiddenSlides>
  <MMClips>0</MMClips>
  <ScaleCrop>false</ScaleCrop>
  <HeadingPairs>
    <vt:vector size="8" baseType="variant">
      <vt:variant>
        <vt:lpstr>Gebruikte lettertypen</vt:lpstr>
      </vt:variant>
      <vt:variant>
        <vt:i4>8</vt:i4>
      </vt:variant>
      <vt:variant>
        <vt:lpstr>Thema</vt:lpstr>
      </vt:variant>
      <vt:variant>
        <vt:i4>18</vt:i4>
      </vt:variant>
      <vt:variant>
        <vt:lpstr>Ingesloten OLE-bronprogramma's</vt:lpstr>
      </vt:variant>
      <vt:variant>
        <vt:i4>2</vt:i4>
      </vt:variant>
      <vt:variant>
        <vt:lpstr>Diatitels</vt:lpstr>
      </vt:variant>
      <vt:variant>
        <vt:i4>37</vt:i4>
      </vt:variant>
    </vt:vector>
  </HeadingPairs>
  <TitlesOfParts>
    <vt:vector size="65" baseType="lpstr">
      <vt:lpstr>Arial</vt:lpstr>
      <vt:lpstr>Calibri</vt:lpstr>
      <vt:lpstr>Constantia</vt:lpstr>
      <vt:lpstr>Times</vt:lpstr>
      <vt:lpstr>Times New Roman</vt:lpstr>
      <vt:lpstr>Verdana</vt:lpstr>
      <vt:lpstr>Wingdings</vt:lpstr>
      <vt:lpstr>Wingdings 2</vt:lpstr>
      <vt:lpstr>Stroom</vt:lpstr>
      <vt:lpstr>2_Stroom</vt:lpstr>
      <vt:lpstr>3_Stroom</vt:lpstr>
      <vt:lpstr>4_Stroom</vt:lpstr>
      <vt:lpstr>5_Stroom</vt:lpstr>
      <vt:lpstr>6_Stroom</vt:lpstr>
      <vt:lpstr>1_TW_tussens_waterD_WT</vt:lpstr>
      <vt:lpstr>9_Stroom</vt:lpstr>
      <vt:lpstr>Network</vt:lpstr>
      <vt:lpstr>10_Stroom</vt:lpstr>
      <vt:lpstr>1_Office-thema</vt:lpstr>
      <vt:lpstr>7_Stroom</vt:lpstr>
      <vt:lpstr>8_Stroom</vt:lpstr>
      <vt:lpstr>11_Stroom</vt:lpstr>
      <vt:lpstr>12_Stroom</vt:lpstr>
      <vt:lpstr>13_Stroom</vt:lpstr>
      <vt:lpstr>14_Stroom</vt:lpstr>
      <vt:lpstr>15_Stroom</vt:lpstr>
      <vt:lpstr>Tekening</vt:lpstr>
      <vt:lpstr>Drawing</vt:lpstr>
      <vt:lpstr>Waterketen 2025: herleefde waardering van de praktijk</vt:lpstr>
      <vt:lpstr>23 september 2015 om 10:00 uur</vt:lpstr>
      <vt:lpstr>PowerPoint-presentatie</vt:lpstr>
      <vt:lpstr>PowerPoint-presentatie</vt:lpstr>
      <vt:lpstr>Stelling</vt:lpstr>
      <vt:lpstr>Inhoud</vt:lpstr>
      <vt:lpstr>PowerPoint-presentatie</vt:lpstr>
      <vt:lpstr>Geschiedenis</vt:lpstr>
      <vt:lpstr>Verschillende waterstromen</vt:lpstr>
      <vt:lpstr>Oog voor kwaliteit van leven</vt:lpstr>
      <vt:lpstr>PowerPoint-presentatie</vt:lpstr>
      <vt:lpstr>Vragen decentrale behandeling</vt:lpstr>
      <vt:lpstr>Daar komt nog bij:</vt:lpstr>
      <vt:lpstr>Vragen</vt:lpstr>
      <vt:lpstr>“We maken geen enkele kans, maar die moeten we met beide handen aangrijpen.”</vt:lpstr>
      <vt:lpstr>Tweede Hoofdwet Thermodynamica</vt:lpstr>
      <vt:lpstr>Stedelijke Waterketen</vt:lpstr>
      <vt:lpstr>Stedelijke Waterketen</vt:lpstr>
      <vt:lpstr>Legofiseren</vt:lpstr>
      <vt:lpstr>Legofiseren</vt:lpstr>
      <vt:lpstr>PowerPoint-presentatie</vt:lpstr>
      <vt:lpstr>PowerPoint-presentatie</vt:lpstr>
      <vt:lpstr>Drie groepen bouwstenen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Contouren:</vt:lpstr>
      <vt:lpstr>Maatschappelijke haalbaarheid</vt:lpstr>
      <vt:lpstr>PowerPoint-presentatie</vt:lpstr>
      <vt:lpstr>Watertekort</vt:lpstr>
      <vt:lpstr>PowerPoint-presentatie</vt:lpstr>
      <vt:lpstr>PowerPoint-presentatie</vt:lpstr>
      <vt:lpstr>PowerPoint-presentatie</vt:lpstr>
      <vt:lpstr>Maatschappelijke haalbaarheid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Zes manieren om na te denken over de waterketen</dc:title>
  <dc:creator>Geldof cs</dc:creator>
  <cp:lastModifiedBy>Govert D. Geldof</cp:lastModifiedBy>
  <cp:revision>103</cp:revision>
  <dcterms:created xsi:type="dcterms:W3CDTF">2009-09-09T09:49:23Z</dcterms:created>
  <dcterms:modified xsi:type="dcterms:W3CDTF">2015-09-23T10:06:20Z</dcterms:modified>
</cp:coreProperties>
</file>