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 id="2147483708" r:id="rId5"/>
    <p:sldMasterId id="2147483720" r:id="rId6"/>
  </p:sldMasterIdLst>
  <p:notesMasterIdLst>
    <p:notesMasterId r:id="rId72"/>
  </p:notesMasterIdLst>
  <p:handoutMasterIdLst>
    <p:handoutMasterId r:id="rId73"/>
  </p:handoutMasterIdLst>
  <p:sldIdLst>
    <p:sldId id="258" r:id="rId7"/>
    <p:sldId id="1009" r:id="rId8"/>
    <p:sldId id="1193" r:id="rId9"/>
    <p:sldId id="1185" r:id="rId10"/>
    <p:sldId id="1170" r:id="rId11"/>
    <p:sldId id="1132" r:id="rId12"/>
    <p:sldId id="1135" r:id="rId13"/>
    <p:sldId id="1134" r:id="rId14"/>
    <p:sldId id="1166" r:id="rId15"/>
    <p:sldId id="690" r:id="rId16"/>
    <p:sldId id="1137" r:id="rId17"/>
    <p:sldId id="1138" r:id="rId18"/>
    <p:sldId id="1136" r:id="rId19"/>
    <p:sldId id="842" r:id="rId20"/>
    <p:sldId id="1140" r:id="rId21"/>
    <p:sldId id="1141" r:id="rId22"/>
    <p:sldId id="1139" r:id="rId23"/>
    <p:sldId id="1142" r:id="rId24"/>
    <p:sldId id="1144" r:id="rId25"/>
    <p:sldId id="1150" r:id="rId26"/>
    <p:sldId id="1143" r:id="rId27"/>
    <p:sldId id="1171" r:id="rId28"/>
    <p:sldId id="1145" r:id="rId29"/>
    <p:sldId id="1147" r:id="rId30"/>
    <p:sldId id="1148" r:id="rId31"/>
    <p:sldId id="1149" r:id="rId32"/>
    <p:sldId id="1151" r:id="rId33"/>
    <p:sldId id="1152" r:id="rId34"/>
    <p:sldId id="1153" r:id="rId35"/>
    <p:sldId id="825" r:id="rId36"/>
    <p:sldId id="1154" r:id="rId37"/>
    <p:sldId id="1156" r:id="rId38"/>
    <p:sldId id="1157" r:id="rId39"/>
    <p:sldId id="1159" r:id="rId40"/>
    <p:sldId id="1158" r:id="rId41"/>
    <p:sldId id="1160" r:id="rId42"/>
    <p:sldId id="1155" r:id="rId43"/>
    <p:sldId id="1161" r:id="rId44"/>
    <p:sldId id="1162" r:id="rId45"/>
    <p:sldId id="396" r:id="rId46"/>
    <p:sldId id="1163" r:id="rId47"/>
    <p:sldId id="938" r:id="rId48"/>
    <p:sldId id="1179" r:id="rId49"/>
    <p:sldId id="1186" r:id="rId50"/>
    <p:sldId id="1164" r:id="rId51"/>
    <p:sldId id="657" r:id="rId52"/>
    <p:sldId id="1175" r:id="rId53"/>
    <p:sldId id="1176" r:id="rId54"/>
    <p:sldId id="1177" r:id="rId55"/>
    <p:sldId id="1181" r:id="rId56"/>
    <p:sldId id="594" r:id="rId57"/>
    <p:sldId id="597" r:id="rId58"/>
    <p:sldId id="598" r:id="rId59"/>
    <p:sldId id="1190" r:id="rId60"/>
    <p:sldId id="1189" r:id="rId61"/>
    <p:sldId id="1183" r:id="rId62"/>
    <p:sldId id="1172" r:id="rId63"/>
    <p:sldId id="486" r:id="rId64"/>
    <p:sldId id="642" r:id="rId65"/>
    <p:sldId id="259" r:id="rId66"/>
    <p:sldId id="1184" r:id="rId67"/>
    <p:sldId id="946" r:id="rId68"/>
    <p:sldId id="1192" r:id="rId69"/>
    <p:sldId id="1191" r:id="rId70"/>
    <p:sldId id="839" r:id="rId71"/>
  </p:sldIdLst>
  <p:sldSz cx="12192000" cy="6858000"/>
  <p:notesSz cx="6858000" cy="9144000"/>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EEE"/>
    <a:srgbClr val="BDD7EE"/>
    <a:srgbClr val="2E75B6"/>
    <a:srgbClr val="9DC3E6"/>
    <a:srgbClr val="FBF8F1"/>
    <a:srgbClr val="557DB5"/>
    <a:srgbClr val="0070C0"/>
    <a:srgbClr val="FFFFFF"/>
    <a:srgbClr val="000000"/>
    <a:srgbClr val="F1EE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163" autoAdjust="0"/>
    <p:restoredTop sz="95294" autoAdjust="0"/>
  </p:normalViewPr>
  <p:slideViewPr>
    <p:cSldViewPr snapToGrid="0">
      <p:cViewPr varScale="1">
        <p:scale>
          <a:sx n="89" d="100"/>
          <a:sy n="89" d="100"/>
        </p:scale>
        <p:origin x="102" y="768"/>
      </p:cViewPr>
      <p:guideLst>
        <p:guide orient="horz" pos="2160"/>
        <p:guide pos="3840"/>
      </p:guideLst>
    </p:cSldViewPr>
  </p:slideViewPr>
  <p:notesTextViewPr>
    <p:cViewPr>
      <p:scale>
        <a:sx n="3" d="2"/>
        <a:sy n="3" d="2"/>
      </p:scale>
      <p:origin x="0" y="0"/>
    </p:cViewPr>
  </p:notesTextViewPr>
  <p:notesViewPr>
    <p:cSldViewPr snapToGrid="0">
      <p:cViewPr varScale="1">
        <p:scale>
          <a:sx n="85" d="100"/>
          <a:sy n="85" d="100"/>
        </p:scale>
        <p:origin x="305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l-NL" dirty="0"/>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407FE263-8C08-407A-B6E5-A2DEE6A94B95}" type="datetime1">
              <a:rPr lang="nl-NL" smtClean="0"/>
              <a:t>24-7-2024</a:t>
            </a:fld>
            <a:endParaRPr lang="nl-NL" dirty="0"/>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l-NL" dirty="0"/>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828588A-5C4E-401A-AECC-B6F63A9DE965}" type="slidenum">
              <a:rPr lang="nl-NL" smtClean="0"/>
              <a:t>‹nr.›</a:t>
            </a:fld>
            <a:endParaRPr lang="nl-NL" dirty="0"/>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96DF87C-5582-4413-A001-1A717B0891F2}" type="datetime1">
              <a:rPr lang="nl-NL" smtClean="0"/>
              <a:t>24-7-2024</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nl-NL" dirty="0"/>
              <a:t>Klik om de tekststijlen van het model te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7542409-6A04-4DC6-AC3A-D3758287A8F2}" type="slidenum">
              <a:rPr lang="nl-NL" smtClean="0"/>
              <a:t>‹nr.›</a:t>
            </a:fld>
            <a:endParaRPr lang="nl-NL" dirty="0"/>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77542409-6A04-4DC6-AC3A-D3758287A8F2}" type="slidenum">
              <a:rPr lang="nl-NL" smtClean="0"/>
              <a:t>1</a:t>
            </a:fld>
            <a:endParaRPr lang="nl-NL" dirty="0"/>
          </a:p>
        </p:txBody>
      </p:sp>
    </p:spTree>
    <p:extLst>
      <p:ext uri="{BB962C8B-B14F-4D97-AF65-F5344CB8AC3E}">
        <p14:creationId xmlns:p14="http://schemas.microsoft.com/office/powerpoint/2010/main" val="330082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nl-NL"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nl-NL" sz="12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04278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nl-NL"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nl-NL" sz="12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700075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nl-NL"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nl-NL" sz="12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253386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nl-NL"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209057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nl-NL"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919877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nl-NL"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l-NL" sz="12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271272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nl-NL"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nl-NL" sz="12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367345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nl-NL"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nl-NL" sz="12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750845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nl-NL"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nl-NL" sz="12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461926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nl-NL"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nl-NL" sz="12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901912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nl-NL"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nl-NL" sz="12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3733055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5.xml"/><Relationship Id="rId4" Type="http://schemas.openxmlformats.org/officeDocument/2006/relationships/image" Target="../media/image3.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9" name="Rechthoek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p:cNvSpPr>
            <a:spLocks noGrp="1"/>
          </p:cNvSpPr>
          <p:nvPr>
            <p:ph type="ctrTitle"/>
          </p:nvPr>
        </p:nvSpPr>
        <p:spPr>
          <a:xfrm>
            <a:off x="1751777" y="3019706"/>
            <a:ext cx="4846320" cy="2387600"/>
          </a:xfrm>
        </p:spPr>
        <p:txBody>
          <a:bodyPr rtlCol="0" anchor="b">
            <a:normAutofit/>
          </a:bodyPr>
          <a:lstStyle>
            <a:lvl1pPr algn="l">
              <a:lnSpc>
                <a:spcPct val="90000"/>
              </a:lnSpc>
              <a:defRPr sz="4800">
                <a:solidFill>
                  <a:schemeClr val="bg1"/>
                </a:solidFill>
              </a:defRPr>
            </a:lvl1pPr>
          </a:lstStyle>
          <a:p>
            <a:pPr rtl="0"/>
            <a:r>
              <a:rPr lang="nl-NL"/>
              <a:t>Klik om de stijl te bewerken</a:t>
            </a:r>
            <a:endParaRPr lang="nl-NL" dirty="0"/>
          </a:p>
        </p:txBody>
      </p:sp>
      <p:sp>
        <p:nvSpPr>
          <p:cNvPr id="3" name="Subtitel 2"/>
          <p:cNvSpPr>
            <a:spLocks noGrp="1"/>
          </p:cNvSpPr>
          <p:nvPr>
            <p:ph type="subTitle" idx="1"/>
          </p:nvPr>
        </p:nvSpPr>
        <p:spPr>
          <a:xfrm>
            <a:off x="1751777" y="5381894"/>
            <a:ext cx="4846320" cy="448056"/>
          </a:xfrm>
        </p:spPr>
        <p:txBody>
          <a:bodyPr rtlCol="0">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a:t>Klik om de ondertitelstijl van het model te bewerken</a:t>
            </a:r>
            <a:endParaRPr lang="nl-NL" dirty="0"/>
          </a:p>
        </p:txBody>
      </p:sp>
      <p:pic>
        <p:nvPicPr>
          <p:cNvPr id="8" name="Afbeelding 7" descr="Witte wolken tegen een diepblauwe lucht"/>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057400"/>
            <a:ext cx="1490472" cy="3886200"/>
          </a:xfrm>
          <a:prstGeom prst="rect">
            <a:avLst/>
          </a:prstGeom>
        </p:spPr>
      </p:pic>
      <p:pic>
        <p:nvPicPr>
          <p:cNvPr id="10" name="Afbeelding 9" descr="Close-up van een plantscheut"/>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39128" y="2057400"/>
            <a:ext cx="2060767" cy="3886200"/>
          </a:xfrm>
          <a:prstGeom prst="rect">
            <a:avLst/>
          </a:prstGeom>
        </p:spPr>
      </p:pic>
      <p:pic>
        <p:nvPicPr>
          <p:cNvPr id="11" name="Afbeelding 10" descr="Golven"/>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verticale tekst 2"/>
          <p:cNvSpPr>
            <a:spLocks noGrp="1"/>
          </p:cNvSpPr>
          <p:nvPr>
            <p:ph type="body" orient="vert" idx="1"/>
          </p:nvPr>
        </p:nvSpPr>
        <p:spPr/>
        <p:txBody>
          <a:bodyPr vert="eaVert"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6" name="Tijdelijke aanduiding voor dianummer 5"/>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4" name="Tijdelijke aanduiding voor datum 3"/>
          <p:cNvSpPr>
            <a:spLocks noGrp="1"/>
          </p:cNvSpPr>
          <p:nvPr>
            <p:ph type="dt" sz="half" idx="10"/>
          </p:nvPr>
        </p:nvSpPr>
        <p:spPr/>
        <p:txBody>
          <a:bodyPr rtlCol="0"/>
          <a:lstStyle/>
          <a:p>
            <a:pPr rtl="0"/>
            <a:fld id="{771E8B87-C49C-4AAC-9C36-EDD8ACCB770B}" type="datetime1">
              <a:rPr lang="nl-NL" smtClean="0"/>
              <a:t>24-7-2024</a:t>
            </a:fld>
            <a:endParaRPr lang="nl-NL" dirty="0"/>
          </a:p>
        </p:txBody>
      </p:sp>
      <p:sp>
        <p:nvSpPr>
          <p:cNvPr id="5" name="Tijdelijke aanduiding voor voettekst 4"/>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190500"/>
            <a:ext cx="2057400" cy="5986463"/>
          </a:xfrm>
        </p:spPr>
        <p:txBody>
          <a:bodyPr vert="eaVert" rtlCol="0"/>
          <a:lstStyle/>
          <a:p>
            <a:pPr rtl="0"/>
            <a:r>
              <a:rPr lang="nl-NL"/>
              <a:t>Klik om de stijl te bewerken</a:t>
            </a:r>
            <a:endParaRPr lang="nl-NL" dirty="0"/>
          </a:p>
        </p:txBody>
      </p:sp>
      <p:sp>
        <p:nvSpPr>
          <p:cNvPr id="3" name="Tijdelijke aanduiding voor verticale tekst 2"/>
          <p:cNvSpPr>
            <a:spLocks noGrp="1"/>
          </p:cNvSpPr>
          <p:nvPr>
            <p:ph type="body" orient="vert" idx="1"/>
          </p:nvPr>
        </p:nvSpPr>
        <p:spPr>
          <a:xfrm>
            <a:off x="838200" y="190500"/>
            <a:ext cx="7734300" cy="5986463"/>
          </a:xfrm>
        </p:spPr>
        <p:txBody>
          <a:bodyPr vert="eaVert"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6" name="Tijdelijke aanduiding voor dianummer 5"/>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4" name="Tijdelijke aanduiding voor datum 3"/>
          <p:cNvSpPr>
            <a:spLocks noGrp="1"/>
          </p:cNvSpPr>
          <p:nvPr>
            <p:ph type="dt" sz="half" idx="10"/>
          </p:nvPr>
        </p:nvSpPr>
        <p:spPr/>
        <p:txBody>
          <a:bodyPr rtlCol="0"/>
          <a:lstStyle/>
          <a:p>
            <a:pPr rtl="0"/>
            <a:fld id="{75180D39-441C-4210-8EEB-A52885ED5269}" type="datetime1">
              <a:rPr lang="nl-NL" smtClean="0"/>
              <a:t>24-7-2024</a:t>
            </a:fld>
            <a:endParaRPr lang="nl-NL" dirty="0"/>
          </a:p>
        </p:txBody>
      </p:sp>
      <p:sp>
        <p:nvSpPr>
          <p:cNvPr id="5" name="Tijdelijke aanduiding voor voettekst 4"/>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507BC9-6B84-1643-648C-CA774ACC292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FF1A667-408D-42B9-EB17-53F1DCB0C7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9451C83-0EE1-C919-767A-EC4879A8CE83}"/>
              </a:ext>
            </a:extLst>
          </p:cNvPr>
          <p:cNvSpPr>
            <a:spLocks noGrp="1"/>
          </p:cNvSpPr>
          <p:nvPr>
            <p:ph type="dt" sz="half" idx="10"/>
          </p:nvPr>
        </p:nvSpPr>
        <p:spPr/>
        <p:txBody>
          <a:bodyPr/>
          <a:lstStyle/>
          <a:p>
            <a:fld id="{42573031-605D-4939-86AC-9F3C1F467D0B}" type="datetimeFigureOut">
              <a:rPr lang="nl-NL" smtClean="0"/>
              <a:t>24-7-2024</a:t>
            </a:fld>
            <a:endParaRPr lang="nl-NL"/>
          </a:p>
        </p:txBody>
      </p:sp>
      <p:sp>
        <p:nvSpPr>
          <p:cNvPr id="5" name="Tijdelijke aanduiding voor voettekst 4">
            <a:extLst>
              <a:ext uri="{FF2B5EF4-FFF2-40B4-BE49-F238E27FC236}">
                <a16:creationId xmlns:a16="http://schemas.microsoft.com/office/drawing/2014/main" id="{275FD034-7F41-2094-0F53-742EE292CB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B709CC0-A3C4-8252-540D-487D25CBAC4B}"/>
              </a:ext>
            </a:extLst>
          </p:cNvPr>
          <p:cNvSpPr>
            <a:spLocks noGrp="1"/>
          </p:cNvSpPr>
          <p:nvPr>
            <p:ph type="sldNum" sz="quarter" idx="12"/>
          </p:nvPr>
        </p:nvSpPr>
        <p:spPr/>
        <p:txBody>
          <a:bodyPr/>
          <a:lstStyle/>
          <a:p>
            <a:fld id="{99C6DC38-0D1F-4904-A2C0-A79FB8486BAF}" type="slidenum">
              <a:rPr lang="nl-NL" smtClean="0"/>
              <a:t>‹nr.›</a:t>
            </a:fld>
            <a:endParaRPr lang="nl-NL"/>
          </a:p>
        </p:txBody>
      </p:sp>
    </p:spTree>
    <p:extLst>
      <p:ext uri="{BB962C8B-B14F-4D97-AF65-F5344CB8AC3E}">
        <p14:creationId xmlns:p14="http://schemas.microsoft.com/office/powerpoint/2010/main" val="1043952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BE5779-D7BB-79BB-A076-73CE00EB57B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068BA4B-5E7C-95E8-1E85-7B0CFCB0E48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600514F-989A-4382-BD54-F84F3E36201E}"/>
              </a:ext>
            </a:extLst>
          </p:cNvPr>
          <p:cNvSpPr>
            <a:spLocks noGrp="1"/>
          </p:cNvSpPr>
          <p:nvPr>
            <p:ph type="dt" sz="half" idx="10"/>
          </p:nvPr>
        </p:nvSpPr>
        <p:spPr/>
        <p:txBody>
          <a:bodyPr/>
          <a:lstStyle/>
          <a:p>
            <a:fld id="{42573031-605D-4939-86AC-9F3C1F467D0B}" type="datetimeFigureOut">
              <a:rPr lang="nl-NL" smtClean="0"/>
              <a:t>24-7-2024</a:t>
            </a:fld>
            <a:endParaRPr lang="nl-NL"/>
          </a:p>
        </p:txBody>
      </p:sp>
      <p:sp>
        <p:nvSpPr>
          <p:cNvPr id="5" name="Tijdelijke aanduiding voor voettekst 4">
            <a:extLst>
              <a:ext uri="{FF2B5EF4-FFF2-40B4-BE49-F238E27FC236}">
                <a16:creationId xmlns:a16="http://schemas.microsoft.com/office/drawing/2014/main" id="{737C0F63-A799-5043-6A9B-184BC0CC42E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60C2E7B-6D9C-5728-2B29-97AED3474945}"/>
              </a:ext>
            </a:extLst>
          </p:cNvPr>
          <p:cNvSpPr>
            <a:spLocks noGrp="1"/>
          </p:cNvSpPr>
          <p:nvPr>
            <p:ph type="sldNum" sz="quarter" idx="12"/>
          </p:nvPr>
        </p:nvSpPr>
        <p:spPr/>
        <p:txBody>
          <a:bodyPr/>
          <a:lstStyle/>
          <a:p>
            <a:fld id="{99C6DC38-0D1F-4904-A2C0-A79FB8486BAF}" type="slidenum">
              <a:rPr lang="nl-NL" smtClean="0"/>
              <a:t>‹nr.›</a:t>
            </a:fld>
            <a:endParaRPr lang="nl-NL"/>
          </a:p>
        </p:txBody>
      </p:sp>
    </p:spTree>
    <p:extLst>
      <p:ext uri="{BB962C8B-B14F-4D97-AF65-F5344CB8AC3E}">
        <p14:creationId xmlns:p14="http://schemas.microsoft.com/office/powerpoint/2010/main" val="7515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3814B4-29F9-E671-C732-791F57C6601E}"/>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5CF2C57-E8A9-AE66-F52F-EFC2CBDCAA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F8CA222-444B-0830-1C4E-F4BEB864BFAD}"/>
              </a:ext>
            </a:extLst>
          </p:cNvPr>
          <p:cNvSpPr>
            <a:spLocks noGrp="1"/>
          </p:cNvSpPr>
          <p:nvPr>
            <p:ph type="dt" sz="half" idx="10"/>
          </p:nvPr>
        </p:nvSpPr>
        <p:spPr/>
        <p:txBody>
          <a:bodyPr/>
          <a:lstStyle/>
          <a:p>
            <a:fld id="{42573031-605D-4939-86AC-9F3C1F467D0B}" type="datetimeFigureOut">
              <a:rPr lang="nl-NL" smtClean="0"/>
              <a:t>24-7-2024</a:t>
            </a:fld>
            <a:endParaRPr lang="nl-NL"/>
          </a:p>
        </p:txBody>
      </p:sp>
      <p:sp>
        <p:nvSpPr>
          <p:cNvPr id="5" name="Tijdelijke aanduiding voor voettekst 4">
            <a:extLst>
              <a:ext uri="{FF2B5EF4-FFF2-40B4-BE49-F238E27FC236}">
                <a16:creationId xmlns:a16="http://schemas.microsoft.com/office/drawing/2014/main" id="{C3AF2D2C-98A0-B3BF-19C4-CDB9B562B3A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ADC5528-ECE0-2E92-BFAF-6699623B47BB}"/>
              </a:ext>
            </a:extLst>
          </p:cNvPr>
          <p:cNvSpPr>
            <a:spLocks noGrp="1"/>
          </p:cNvSpPr>
          <p:nvPr>
            <p:ph type="sldNum" sz="quarter" idx="12"/>
          </p:nvPr>
        </p:nvSpPr>
        <p:spPr/>
        <p:txBody>
          <a:bodyPr/>
          <a:lstStyle/>
          <a:p>
            <a:fld id="{99C6DC38-0D1F-4904-A2C0-A79FB8486BAF}" type="slidenum">
              <a:rPr lang="nl-NL" smtClean="0"/>
              <a:t>‹nr.›</a:t>
            </a:fld>
            <a:endParaRPr lang="nl-NL"/>
          </a:p>
        </p:txBody>
      </p:sp>
    </p:spTree>
    <p:extLst>
      <p:ext uri="{BB962C8B-B14F-4D97-AF65-F5344CB8AC3E}">
        <p14:creationId xmlns:p14="http://schemas.microsoft.com/office/powerpoint/2010/main" val="122652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6B00EF-FCE8-67C7-0D1A-2C59B361FDC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CBBFF65-8128-86C3-5141-331C0CB5883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B8A8FA9-2299-33E3-8F46-F8BA30118632}"/>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AAC5522-4782-BE84-D76F-BFE6FA0A6B68}"/>
              </a:ext>
            </a:extLst>
          </p:cNvPr>
          <p:cNvSpPr>
            <a:spLocks noGrp="1"/>
          </p:cNvSpPr>
          <p:nvPr>
            <p:ph type="dt" sz="half" idx="10"/>
          </p:nvPr>
        </p:nvSpPr>
        <p:spPr/>
        <p:txBody>
          <a:bodyPr/>
          <a:lstStyle/>
          <a:p>
            <a:fld id="{42573031-605D-4939-86AC-9F3C1F467D0B}" type="datetimeFigureOut">
              <a:rPr lang="nl-NL" smtClean="0"/>
              <a:t>24-7-2024</a:t>
            </a:fld>
            <a:endParaRPr lang="nl-NL"/>
          </a:p>
        </p:txBody>
      </p:sp>
      <p:sp>
        <p:nvSpPr>
          <p:cNvPr id="6" name="Tijdelijke aanduiding voor voettekst 5">
            <a:extLst>
              <a:ext uri="{FF2B5EF4-FFF2-40B4-BE49-F238E27FC236}">
                <a16:creationId xmlns:a16="http://schemas.microsoft.com/office/drawing/2014/main" id="{681132C5-6AFA-F884-FA53-8B6E6A3C3C6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B091A15-7B54-ADBE-F13E-022CC39578C6}"/>
              </a:ext>
            </a:extLst>
          </p:cNvPr>
          <p:cNvSpPr>
            <a:spLocks noGrp="1"/>
          </p:cNvSpPr>
          <p:nvPr>
            <p:ph type="sldNum" sz="quarter" idx="12"/>
          </p:nvPr>
        </p:nvSpPr>
        <p:spPr/>
        <p:txBody>
          <a:bodyPr/>
          <a:lstStyle/>
          <a:p>
            <a:fld id="{99C6DC38-0D1F-4904-A2C0-A79FB8486BAF}" type="slidenum">
              <a:rPr lang="nl-NL" smtClean="0"/>
              <a:t>‹nr.›</a:t>
            </a:fld>
            <a:endParaRPr lang="nl-NL"/>
          </a:p>
        </p:txBody>
      </p:sp>
    </p:spTree>
    <p:extLst>
      <p:ext uri="{BB962C8B-B14F-4D97-AF65-F5344CB8AC3E}">
        <p14:creationId xmlns:p14="http://schemas.microsoft.com/office/powerpoint/2010/main" val="2360247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4F31FE-5EDA-154E-8E6D-92DF00BA1FC4}"/>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90B83AC3-73B8-2A8B-7E21-71B2EBDF00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67D93B2-D4F7-20DD-13E7-CA67EE52A5C8}"/>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B1DA517-A587-0EE3-308D-E7CE405E82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06B6528-B4B5-87B6-4E35-87E33ABBBE1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FAD3DF12-7643-FBD2-C269-59F3798F9D3B}"/>
              </a:ext>
            </a:extLst>
          </p:cNvPr>
          <p:cNvSpPr>
            <a:spLocks noGrp="1"/>
          </p:cNvSpPr>
          <p:nvPr>
            <p:ph type="dt" sz="half" idx="10"/>
          </p:nvPr>
        </p:nvSpPr>
        <p:spPr/>
        <p:txBody>
          <a:bodyPr/>
          <a:lstStyle/>
          <a:p>
            <a:fld id="{42573031-605D-4939-86AC-9F3C1F467D0B}" type="datetimeFigureOut">
              <a:rPr lang="nl-NL" smtClean="0"/>
              <a:t>24-7-2024</a:t>
            </a:fld>
            <a:endParaRPr lang="nl-NL"/>
          </a:p>
        </p:txBody>
      </p:sp>
      <p:sp>
        <p:nvSpPr>
          <p:cNvPr id="8" name="Tijdelijke aanduiding voor voettekst 7">
            <a:extLst>
              <a:ext uri="{FF2B5EF4-FFF2-40B4-BE49-F238E27FC236}">
                <a16:creationId xmlns:a16="http://schemas.microsoft.com/office/drawing/2014/main" id="{5B2CE39B-68D7-C99C-32CB-F6B548B82BE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579A147F-ACA8-4C40-5418-651050C4A1CB}"/>
              </a:ext>
            </a:extLst>
          </p:cNvPr>
          <p:cNvSpPr>
            <a:spLocks noGrp="1"/>
          </p:cNvSpPr>
          <p:nvPr>
            <p:ph type="sldNum" sz="quarter" idx="12"/>
          </p:nvPr>
        </p:nvSpPr>
        <p:spPr/>
        <p:txBody>
          <a:bodyPr/>
          <a:lstStyle/>
          <a:p>
            <a:fld id="{99C6DC38-0D1F-4904-A2C0-A79FB8486BAF}" type="slidenum">
              <a:rPr lang="nl-NL" smtClean="0"/>
              <a:t>‹nr.›</a:t>
            </a:fld>
            <a:endParaRPr lang="nl-NL"/>
          </a:p>
        </p:txBody>
      </p:sp>
    </p:spTree>
    <p:extLst>
      <p:ext uri="{BB962C8B-B14F-4D97-AF65-F5344CB8AC3E}">
        <p14:creationId xmlns:p14="http://schemas.microsoft.com/office/powerpoint/2010/main" val="1840456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EDDFD2-C30B-F8DD-7A67-1504DCFC812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694521B-D5F6-3CCB-7299-67DAA09799ED}"/>
              </a:ext>
            </a:extLst>
          </p:cNvPr>
          <p:cNvSpPr>
            <a:spLocks noGrp="1"/>
          </p:cNvSpPr>
          <p:nvPr>
            <p:ph type="dt" sz="half" idx="10"/>
          </p:nvPr>
        </p:nvSpPr>
        <p:spPr/>
        <p:txBody>
          <a:bodyPr/>
          <a:lstStyle/>
          <a:p>
            <a:fld id="{42573031-605D-4939-86AC-9F3C1F467D0B}" type="datetimeFigureOut">
              <a:rPr lang="nl-NL" smtClean="0"/>
              <a:t>24-7-2024</a:t>
            </a:fld>
            <a:endParaRPr lang="nl-NL"/>
          </a:p>
        </p:txBody>
      </p:sp>
      <p:sp>
        <p:nvSpPr>
          <p:cNvPr id="4" name="Tijdelijke aanduiding voor voettekst 3">
            <a:extLst>
              <a:ext uri="{FF2B5EF4-FFF2-40B4-BE49-F238E27FC236}">
                <a16:creationId xmlns:a16="http://schemas.microsoft.com/office/drawing/2014/main" id="{BDAF314B-6855-BB1B-5690-DE6B0CDCCF0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21791EA7-D1A8-BC0B-A638-22E3D7D87BC8}"/>
              </a:ext>
            </a:extLst>
          </p:cNvPr>
          <p:cNvSpPr>
            <a:spLocks noGrp="1"/>
          </p:cNvSpPr>
          <p:nvPr>
            <p:ph type="sldNum" sz="quarter" idx="12"/>
          </p:nvPr>
        </p:nvSpPr>
        <p:spPr/>
        <p:txBody>
          <a:bodyPr/>
          <a:lstStyle/>
          <a:p>
            <a:fld id="{99C6DC38-0D1F-4904-A2C0-A79FB8486BAF}" type="slidenum">
              <a:rPr lang="nl-NL" smtClean="0"/>
              <a:t>‹nr.›</a:t>
            </a:fld>
            <a:endParaRPr lang="nl-NL"/>
          </a:p>
        </p:txBody>
      </p:sp>
    </p:spTree>
    <p:extLst>
      <p:ext uri="{BB962C8B-B14F-4D97-AF65-F5344CB8AC3E}">
        <p14:creationId xmlns:p14="http://schemas.microsoft.com/office/powerpoint/2010/main" val="2268119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2010733-F01E-3A6B-E1AD-2B60417A967B}"/>
              </a:ext>
            </a:extLst>
          </p:cNvPr>
          <p:cNvSpPr>
            <a:spLocks noGrp="1"/>
          </p:cNvSpPr>
          <p:nvPr>
            <p:ph type="dt" sz="half" idx="10"/>
          </p:nvPr>
        </p:nvSpPr>
        <p:spPr/>
        <p:txBody>
          <a:bodyPr/>
          <a:lstStyle/>
          <a:p>
            <a:fld id="{42573031-605D-4939-86AC-9F3C1F467D0B}" type="datetimeFigureOut">
              <a:rPr lang="nl-NL" smtClean="0"/>
              <a:t>24-7-2024</a:t>
            </a:fld>
            <a:endParaRPr lang="nl-NL"/>
          </a:p>
        </p:txBody>
      </p:sp>
      <p:sp>
        <p:nvSpPr>
          <p:cNvPr id="3" name="Tijdelijke aanduiding voor voettekst 2">
            <a:extLst>
              <a:ext uri="{FF2B5EF4-FFF2-40B4-BE49-F238E27FC236}">
                <a16:creationId xmlns:a16="http://schemas.microsoft.com/office/drawing/2014/main" id="{3A3D3F79-5A14-A8C3-7C14-234F7A69381B}"/>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361B782-67DC-211D-F5C5-3E2C3E4BD240}"/>
              </a:ext>
            </a:extLst>
          </p:cNvPr>
          <p:cNvSpPr>
            <a:spLocks noGrp="1"/>
          </p:cNvSpPr>
          <p:nvPr>
            <p:ph type="sldNum" sz="quarter" idx="12"/>
          </p:nvPr>
        </p:nvSpPr>
        <p:spPr/>
        <p:txBody>
          <a:bodyPr/>
          <a:lstStyle/>
          <a:p>
            <a:fld id="{99C6DC38-0D1F-4904-A2C0-A79FB8486BAF}" type="slidenum">
              <a:rPr lang="nl-NL" smtClean="0"/>
              <a:t>‹nr.›</a:t>
            </a:fld>
            <a:endParaRPr lang="nl-NL"/>
          </a:p>
        </p:txBody>
      </p:sp>
    </p:spTree>
    <p:extLst>
      <p:ext uri="{BB962C8B-B14F-4D97-AF65-F5344CB8AC3E}">
        <p14:creationId xmlns:p14="http://schemas.microsoft.com/office/powerpoint/2010/main" val="2812571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ABD613-2A2D-F0CF-3005-397E01D5989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A58A4D7-3EC1-2D4F-DB10-FF59E10599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2C0648E-7304-7834-FC24-9003A1D086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502C3F5-969A-0991-FC1A-362189F3D2D8}"/>
              </a:ext>
            </a:extLst>
          </p:cNvPr>
          <p:cNvSpPr>
            <a:spLocks noGrp="1"/>
          </p:cNvSpPr>
          <p:nvPr>
            <p:ph type="dt" sz="half" idx="10"/>
          </p:nvPr>
        </p:nvSpPr>
        <p:spPr/>
        <p:txBody>
          <a:bodyPr/>
          <a:lstStyle/>
          <a:p>
            <a:fld id="{42573031-605D-4939-86AC-9F3C1F467D0B}" type="datetimeFigureOut">
              <a:rPr lang="nl-NL" smtClean="0"/>
              <a:t>24-7-2024</a:t>
            </a:fld>
            <a:endParaRPr lang="nl-NL"/>
          </a:p>
        </p:txBody>
      </p:sp>
      <p:sp>
        <p:nvSpPr>
          <p:cNvPr id="6" name="Tijdelijke aanduiding voor voettekst 5">
            <a:extLst>
              <a:ext uri="{FF2B5EF4-FFF2-40B4-BE49-F238E27FC236}">
                <a16:creationId xmlns:a16="http://schemas.microsoft.com/office/drawing/2014/main" id="{8910A355-7B67-588C-3CEA-4EAF0A224A3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CA48523-9EFF-658E-057E-50E097695133}"/>
              </a:ext>
            </a:extLst>
          </p:cNvPr>
          <p:cNvSpPr>
            <a:spLocks noGrp="1"/>
          </p:cNvSpPr>
          <p:nvPr>
            <p:ph type="sldNum" sz="quarter" idx="12"/>
          </p:nvPr>
        </p:nvSpPr>
        <p:spPr/>
        <p:txBody>
          <a:bodyPr/>
          <a:lstStyle/>
          <a:p>
            <a:fld id="{99C6DC38-0D1F-4904-A2C0-A79FB8486BAF}" type="slidenum">
              <a:rPr lang="nl-NL" smtClean="0"/>
              <a:t>‹nr.›</a:t>
            </a:fld>
            <a:endParaRPr lang="nl-NL"/>
          </a:p>
        </p:txBody>
      </p:sp>
    </p:spTree>
    <p:extLst>
      <p:ext uri="{BB962C8B-B14F-4D97-AF65-F5344CB8AC3E}">
        <p14:creationId xmlns:p14="http://schemas.microsoft.com/office/powerpoint/2010/main" val="719037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inhoud 2"/>
          <p:cNvSpPr>
            <a:spLocks noGrp="1"/>
          </p:cNvSpPr>
          <p:nvPr>
            <p:ph idx="1"/>
          </p:nvPr>
        </p:nvSpPr>
        <p:spPr/>
        <p:txBody>
          <a:bodyPr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6" name="Tijdelijke aanduiding voor dianummer 5"/>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4" name="Tijdelijke aanduiding voor datum 3"/>
          <p:cNvSpPr>
            <a:spLocks noGrp="1"/>
          </p:cNvSpPr>
          <p:nvPr>
            <p:ph type="dt" sz="half" idx="10"/>
          </p:nvPr>
        </p:nvSpPr>
        <p:spPr/>
        <p:txBody>
          <a:bodyPr rtlCol="0"/>
          <a:lstStyle/>
          <a:p>
            <a:pPr rtl="0"/>
            <a:fld id="{0F8CCF05-D106-4BE4-9F5A-07B20AE403AF}" type="datetime1">
              <a:rPr lang="nl-NL" smtClean="0"/>
              <a:t>24-7-2024</a:t>
            </a:fld>
            <a:endParaRPr lang="nl-NL" dirty="0"/>
          </a:p>
        </p:txBody>
      </p:sp>
      <p:sp>
        <p:nvSpPr>
          <p:cNvPr id="5" name="Tijdelijke aanduiding voor voettekst 4"/>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1B0D5-AAF0-B2DC-1557-67425526D32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9ACE03D3-62E7-C347-17E4-A8D15987D2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54A9013-BCE5-E68F-75CE-6BC87DA7FD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F02B61E-6C8E-ED43-05E1-E9CC959DEFB1}"/>
              </a:ext>
            </a:extLst>
          </p:cNvPr>
          <p:cNvSpPr>
            <a:spLocks noGrp="1"/>
          </p:cNvSpPr>
          <p:nvPr>
            <p:ph type="dt" sz="half" idx="10"/>
          </p:nvPr>
        </p:nvSpPr>
        <p:spPr/>
        <p:txBody>
          <a:bodyPr/>
          <a:lstStyle/>
          <a:p>
            <a:fld id="{42573031-605D-4939-86AC-9F3C1F467D0B}" type="datetimeFigureOut">
              <a:rPr lang="nl-NL" smtClean="0"/>
              <a:t>24-7-2024</a:t>
            </a:fld>
            <a:endParaRPr lang="nl-NL"/>
          </a:p>
        </p:txBody>
      </p:sp>
      <p:sp>
        <p:nvSpPr>
          <p:cNvPr id="6" name="Tijdelijke aanduiding voor voettekst 5">
            <a:extLst>
              <a:ext uri="{FF2B5EF4-FFF2-40B4-BE49-F238E27FC236}">
                <a16:creationId xmlns:a16="http://schemas.microsoft.com/office/drawing/2014/main" id="{CE2E14FD-A439-086D-9AE7-CFFF7EA26C2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A678564-79C2-A49B-195B-F972F5341E2B}"/>
              </a:ext>
            </a:extLst>
          </p:cNvPr>
          <p:cNvSpPr>
            <a:spLocks noGrp="1"/>
          </p:cNvSpPr>
          <p:nvPr>
            <p:ph type="sldNum" sz="quarter" idx="12"/>
          </p:nvPr>
        </p:nvSpPr>
        <p:spPr/>
        <p:txBody>
          <a:bodyPr/>
          <a:lstStyle/>
          <a:p>
            <a:fld id="{99C6DC38-0D1F-4904-A2C0-A79FB8486BAF}" type="slidenum">
              <a:rPr lang="nl-NL" smtClean="0"/>
              <a:t>‹nr.›</a:t>
            </a:fld>
            <a:endParaRPr lang="nl-NL"/>
          </a:p>
        </p:txBody>
      </p:sp>
    </p:spTree>
    <p:extLst>
      <p:ext uri="{BB962C8B-B14F-4D97-AF65-F5344CB8AC3E}">
        <p14:creationId xmlns:p14="http://schemas.microsoft.com/office/powerpoint/2010/main" val="1719601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5CC287-05DD-95C5-1D8E-EDA9CCA7298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52BFBA39-57FE-694B-265E-0229253FE02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5DB21B6-C12B-0C70-E04B-9ACFACBE72B9}"/>
              </a:ext>
            </a:extLst>
          </p:cNvPr>
          <p:cNvSpPr>
            <a:spLocks noGrp="1"/>
          </p:cNvSpPr>
          <p:nvPr>
            <p:ph type="dt" sz="half" idx="10"/>
          </p:nvPr>
        </p:nvSpPr>
        <p:spPr/>
        <p:txBody>
          <a:bodyPr/>
          <a:lstStyle/>
          <a:p>
            <a:fld id="{42573031-605D-4939-86AC-9F3C1F467D0B}" type="datetimeFigureOut">
              <a:rPr lang="nl-NL" smtClean="0"/>
              <a:t>24-7-2024</a:t>
            </a:fld>
            <a:endParaRPr lang="nl-NL"/>
          </a:p>
        </p:txBody>
      </p:sp>
      <p:sp>
        <p:nvSpPr>
          <p:cNvPr id="5" name="Tijdelijke aanduiding voor voettekst 4">
            <a:extLst>
              <a:ext uri="{FF2B5EF4-FFF2-40B4-BE49-F238E27FC236}">
                <a16:creationId xmlns:a16="http://schemas.microsoft.com/office/drawing/2014/main" id="{EB215AD5-78F6-CEDB-5282-B2BDF80F1EB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50F3CAC-C75E-AAAF-8DFE-A7255B1FD278}"/>
              </a:ext>
            </a:extLst>
          </p:cNvPr>
          <p:cNvSpPr>
            <a:spLocks noGrp="1"/>
          </p:cNvSpPr>
          <p:nvPr>
            <p:ph type="sldNum" sz="quarter" idx="12"/>
          </p:nvPr>
        </p:nvSpPr>
        <p:spPr/>
        <p:txBody>
          <a:bodyPr/>
          <a:lstStyle/>
          <a:p>
            <a:fld id="{99C6DC38-0D1F-4904-A2C0-A79FB8486BAF}" type="slidenum">
              <a:rPr lang="nl-NL" smtClean="0"/>
              <a:t>‹nr.›</a:t>
            </a:fld>
            <a:endParaRPr lang="nl-NL"/>
          </a:p>
        </p:txBody>
      </p:sp>
    </p:spTree>
    <p:extLst>
      <p:ext uri="{BB962C8B-B14F-4D97-AF65-F5344CB8AC3E}">
        <p14:creationId xmlns:p14="http://schemas.microsoft.com/office/powerpoint/2010/main" val="1681662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1E671FF-885D-0A6B-57B3-42135F87D4C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908B3155-3D10-A726-9251-F01F7497951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2A871D9-93F3-19A3-0D56-1CB030325668}"/>
              </a:ext>
            </a:extLst>
          </p:cNvPr>
          <p:cNvSpPr>
            <a:spLocks noGrp="1"/>
          </p:cNvSpPr>
          <p:nvPr>
            <p:ph type="dt" sz="half" idx="10"/>
          </p:nvPr>
        </p:nvSpPr>
        <p:spPr/>
        <p:txBody>
          <a:bodyPr/>
          <a:lstStyle/>
          <a:p>
            <a:fld id="{42573031-605D-4939-86AC-9F3C1F467D0B}" type="datetimeFigureOut">
              <a:rPr lang="nl-NL" smtClean="0"/>
              <a:t>24-7-2024</a:t>
            </a:fld>
            <a:endParaRPr lang="nl-NL"/>
          </a:p>
        </p:txBody>
      </p:sp>
      <p:sp>
        <p:nvSpPr>
          <p:cNvPr id="5" name="Tijdelijke aanduiding voor voettekst 4">
            <a:extLst>
              <a:ext uri="{FF2B5EF4-FFF2-40B4-BE49-F238E27FC236}">
                <a16:creationId xmlns:a16="http://schemas.microsoft.com/office/drawing/2014/main" id="{BC5646A9-3228-DFDD-967C-C4A0B3C3FF3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3758DE6-F4F6-6E0E-0A40-34B0D089587B}"/>
              </a:ext>
            </a:extLst>
          </p:cNvPr>
          <p:cNvSpPr>
            <a:spLocks noGrp="1"/>
          </p:cNvSpPr>
          <p:nvPr>
            <p:ph type="sldNum" sz="quarter" idx="12"/>
          </p:nvPr>
        </p:nvSpPr>
        <p:spPr/>
        <p:txBody>
          <a:bodyPr/>
          <a:lstStyle/>
          <a:p>
            <a:fld id="{99C6DC38-0D1F-4904-A2C0-A79FB8486BAF}" type="slidenum">
              <a:rPr lang="nl-NL" smtClean="0"/>
              <a:t>‹nr.›</a:t>
            </a:fld>
            <a:endParaRPr lang="nl-NL"/>
          </a:p>
        </p:txBody>
      </p:sp>
    </p:spTree>
    <p:extLst>
      <p:ext uri="{BB962C8B-B14F-4D97-AF65-F5344CB8AC3E}">
        <p14:creationId xmlns:p14="http://schemas.microsoft.com/office/powerpoint/2010/main" val="25179332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345516-EF1B-E978-6F85-23AA2E6A666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B35BBA8-FA96-8E87-85B9-E8F0247099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7005B85-0E83-2CD8-E421-A35324AB1AC3}"/>
              </a:ext>
            </a:extLst>
          </p:cNvPr>
          <p:cNvSpPr>
            <a:spLocks noGrp="1"/>
          </p:cNvSpPr>
          <p:nvPr>
            <p:ph type="dt" sz="half" idx="10"/>
          </p:nvPr>
        </p:nvSpPr>
        <p:spPr/>
        <p:txBody>
          <a:bodyPr/>
          <a:lstStyle/>
          <a:p>
            <a:fld id="{722B4037-6EDF-4D1A-BC1B-57192864C79C}" type="datetimeFigureOut">
              <a:rPr lang="nl-NL" smtClean="0"/>
              <a:t>24-7-2024</a:t>
            </a:fld>
            <a:endParaRPr lang="nl-NL"/>
          </a:p>
        </p:txBody>
      </p:sp>
      <p:sp>
        <p:nvSpPr>
          <p:cNvPr id="5" name="Tijdelijke aanduiding voor voettekst 4">
            <a:extLst>
              <a:ext uri="{FF2B5EF4-FFF2-40B4-BE49-F238E27FC236}">
                <a16:creationId xmlns:a16="http://schemas.microsoft.com/office/drawing/2014/main" id="{AA5BFC17-5D3C-765A-94E4-632C91DAD79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0FD884D-2486-EF8F-AC39-B9AD8BCF6F7A}"/>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26170392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1E15AC-AB6F-6B8F-62B6-B1E11B802FC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AF300D7-660B-A48C-99F6-46EC86C1972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2B360C6-488F-1276-A8DF-643564E9220B}"/>
              </a:ext>
            </a:extLst>
          </p:cNvPr>
          <p:cNvSpPr>
            <a:spLocks noGrp="1"/>
          </p:cNvSpPr>
          <p:nvPr>
            <p:ph type="dt" sz="half" idx="10"/>
          </p:nvPr>
        </p:nvSpPr>
        <p:spPr/>
        <p:txBody>
          <a:bodyPr/>
          <a:lstStyle/>
          <a:p>
            <a:fld id="{722B4037-6EDF-4D1A-BC1B-57192864C79C}" type="datetimeFigureOut">
              <a:rPr lang="nl-NL" smtClean="0"/>
              <a:t>24-7-2024</a:t>
            </a:fld>
            <a:endParaRPr lang="nl-NL"/>
          </a:p>
        </p:txBody>
      </p:sp>
      <p:sp>
        <p:nvSpPr>
          <p:cNvPr id="5" name="Tijdelijke aanduiding voor voettekst 4">
            <a:extLst>
              <a:ext uri="{FF2B5EF4-FFF2-40B4-BE49-F238E27FC236}">
                <a16:creationId xmlns:a16="http://schemas.microsoft.com/office/drawing/2014/main" id="{7E02558A-0894-C724-9B18-B6F88FEEC96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3A96C32-4C4C-8353-085F-8AE727E58AFD}"/>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2274180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A60E83-7FD7-57CD-F5D1-4F9ED8B451C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DEAD25C-EA4B-8C77-1BB0-08177AEE7B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4994041-B380-D86C-2FAB-B592C6C871F3}"/>
              </a:ext>
            </a:extLst>
          </p:cNvPr>
          <p:cNvSpPr>
            <a:spLocks noGrp="1"/>
          </p:cNvSpPr>
          <p:nvPr>
            <p:ph type="dt" sz="half" idx="10"/>
          </p:nvPr>
        </p:nvSpPr>
        <p:spPr/>
        <p:txBody>
          <a:bodyPr/>
          <a:lstStyle/>
          <a:p>
            <a:fld id="{722B4037-6EDF-4D1A-BC1B-57192864C79C}" type="datetimeFigureOut">
              <a:rPr lang="nl-NL" smtClean="0"/>
              <a:t>24-7-2024</a:t>
            </a:fld>
            <a:endParaRPr lang="nl-NL"/>
          </a:p>
        </p:txBody>
      </p:sp>
      <p:sp>
        <p:nvSpPr>
          <p:cNvPr id="5" name="Tijdelijke aanduiding voor voettekst 4">
            <a:extLst>
              <a:ext uri="{FF2B5EF4-FFF2-40B4-BE49-F238E27FC236}">
                <a16:creationId xmlns:a16="http://schemas.microsoft.com/office/drawing/2014/main" id="{40CE7363-3AE4-1EC4-820A-6279A168B39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9E6A83D-CFF4-8505-C34F-A271398CBDE7}"/>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29037950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685601-B859-5C26-7E9B-8B396530668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C434A18-5342-77A2-BCCC-5FAC99C6255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3ADE974-68D3-9847-DC5A-0DC91164273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A5C378F-EAE8-941B-1BA0-F166E3CC7A32}"/>
              </a:ext>
            </a:extLst>
          </p:cNvPr>
          <p:cNvSpPr>
            <a:spLocks noGrp="1"/>
          </p:cNvSpPr>
          <p:nvPr>
            <p:ph type="dt" sz="half" idx="10"/>
          </p:nvPr>
        </p:nvSpPr>
        <p:spPr/>
        <p:txBody>
          <a:bodyPr/>
          <a:lstStyle/>
          <a:p>
            <a:fld id="{722B4037-6EDF-4D1A-BC1B-57192864C79C}" type="datetimeFigureOut">
              <a:rPr lang="nl-NL" smtClean="0"/>
              <a:t>24-7-2024</a:t>
            </a:fld>
            <a:endParaRPr lang="nl-NL"/>
          </a:p>
        </p:txBody>
      </p:sp>
      <p:sp>
        <p:nvSpPr>
          <p:cNvPr id="6" name="Tijdelijke aanduiding voor voettekst 5">
            <a:extLst>
              <a:ext uri="{FF2B5EF4-FFF2-40B4-BE49-F238E27FC236}">
                <a16:creationId xmlns:a16="http://schemas.microsoft.com/office/drawing/2014/main" id="{20532A5F-B9D3-73F8-BD3B-DC70ACBD9C0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4A0337D-2539-DE64-5AF0-110A5DCF6710}"/>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4853264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8ADB16-F00D-8F1A-620B-80F4C577FCC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CF374BB-BD67-EA1E-C9FA-95F53EE718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E1303E8-8B28-383C-0BF8-90ABD8F1C23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0C9D35C-15D9-6DD7-B556-319AA912BC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CBA23BD-4F1A-C5F0-F1BC-9BDD82984BA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A90DC9B-3F9E-BAEC-616A-143306E8DBA2}"/>
              </a:ext>
            </a:extLst>
          </p:cNvPr>
          <p:cNvSpPr>
            <a:spLocks noGrp="1"/>
          </p:cNvSpPr>
          <p:nvPr>
            <p:ph type="dt" sz="half" idx="10"/>
          </p:nvPr>
        </p:nvSpPr>
        <p:spPr/>
        <p:txBody>
          <a:bodyPr/>
          <a:lstStyle/>
          <a:p>
            <a:fld id="{722B4037-6EDF-4D1A-BC1B-57192864C79C}" type="datetimeFigureOut">
              <a:rPr lang="nl-NL" smtClean="0"/>
              <a:t>24-7-2024</a:t>
            </a:fld>
            <a:endParaRPr lang="nl-NL"/>
          </a:p>
        </p:txBody>
      </p:sp>
      <p:sp>
        <p:nvSpPr>
          <p:cNvPr id="8" name="Tijdelijke aanduiding voor voettekst 7">
            <a:extLst>
              <a:ext uri="{FF2B5EF4-FFF2-40B4-BE49-F238E27FC236}">
                <a16:creationId xmlns:a16="http://schemas.microsoft.com/office/drawing/2014/main" id="{29E62B31-797E-F09A-6804-23F213307565}"/>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2D49D7B3-94EA-0591-3920-32EDF887DF6D}"/>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3311639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4CDB9A-D86A-5DDC-5B6B-B3AE8FDA31F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1D919105-3DB9-ADF8-6739-C9D59770FFD9}"/>
              </a:ext>
            </a:extLst>
          </p:cNvPr>
          <p:cNvSpPr>
            <a:spLocks noGrp="1"/>
          </p:cNvSpPr>
          <p:nvPr>
            <p:ph type="dt" sz="half" idx="10"/>
          </p:nvPr>
        </p:nvSpPr>
        <p:spPr/>
        <p:txBody>
          <a:bodyPr/>
          <a:lstStyle/>
          <a:p>
            <a:fld id="{722B4037-6EDF-4D1A-BC1B-57192864C79C}" type="datetimeFigureOut">
              <a:rPr lang="nl-NL" smtClean="0"/>
              <a:t>24-7-2024</a:t>
            </a:fld>
            <a:endParaRPr lang="nl-NL"/>
          </a:p>
        </p:txBody>
      </p:sp>
      <p:sp>
        <p:nvSpPr>
          <p:cNvPr id="4" name="Tijdelijke aanduiding voor voettekst 3">
            <a:extLst>
              <a:ext uri="{FF2B5EF4-FFF2-40B4-BE49-F238E27FC236}">
                <a16:creationId xmlns:a16="http://schemas.microsoft.com/office/drawing/2014/main" id="{42C2C9AD-9411-93FB-7FD4-CE419F015D8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8020BF0-2732-EB91-0F74-6E118994678C}"/>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35828455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9AB035C-2073-13FE-7FE6-9890DEB91BE8}"/>
              </a:ext>
            </a:extLst>
          </p:cNvPr>
          <p:cNvSpPr>
            <a:spLocks noGrp="1"/>
          </p:cNvSpPr>
          <p:nvPr>
            <p:ph type="dt" sz="half" idx="10"/>
          </p:nvPr>
        </p:nvSpPr>
        <p:spPr/>
        <p:txBody>
          <a:bodyPr/>
          <a:lstStyle/>
          <a:p>
            <a:fld id="{722B4037-6EDF-4D1A-BC1B-57192864C79C}" type="datetimeFigureOut">
              <a:rPr lang="nl-NL" smtClean="0"/>
              <a:t>24-7-2024</a:t>
            </a:fld>
            <a:endParaRPr lang="nl-NL"/>
          </a:p>
        </p:txBody>
      </p:sp>
      <p:sp>
        <p:nvSpPr>
          <p:cNvPr id="3" name="Tijdelijke aanduiding voor voettekst 2">
            <a:extLst>
              <a:ext uri="{FF2B5EF4-FFF2-40B4-BE49-F238E27FC236}">
                <a16:creationId xmlns:a16="http://schemas.microsoft.com/office/drawing/2014/main" id="{711380E8-3DCC-C5F2-2D84-FDBD5D6722B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8169B80-14FA-ACCB-353A-CB8C14F0E94F}"/>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2378040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8" name="Rechthoek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p:cNvSpPr>
            <a:spLocks noGrp="1"/>
          </p:cNvSpPr>
          <p:nvPr>
            <p:ph type="title"/>
          </p:nvPr>
        </p:nvSpPr>
        <p:spPr>
          <a:xfrm>
            <a:off x="1751777" y="2263913"/>
            <a:ext cx="6949440" cy="3143393"/>
          </a:xfrm>
        </p:spPr>
        <p:txBody>
          <a:bodyPr rtlCol="0" anchor="b"/>
          <a:lstStyle>
            <a:lvl1pPr>
              <a:defRPr sz="6000">
                <a:solidFill>
                  <a:schemeClr val="bg1"/>
                </a:solidFill>
              </a:defRPr>
            </a:lvl1pPr>
          </a:lstStyle>
          <a:p>
            <a:pPr rtl="0"/>
            <a:r>
              <a:rPr lang="nl-NL"/>
              <a:t>Klik om de stijl te bewerken</a:t>
            </a:r>
            <a:endParaRPr lang="nl-NL" dirty="0"/>
          </a:p>
        </p:txBody>
      </p:sp>
      <p:sp>
        <p:nvSpPr>
          <p:cNvPr id="3" name="Tijdelijke aanduiding voor tekst 2"/>
          <p:cNvSpPr>
            <a:spLocks noGrp="1"/>
          </p:cNvSpPr>
          <p:nvPr>
            <p:ph type="body" idx="1"/>
          </p:nvPr>
        </p:nvSpPr>
        <p:spPr>
          <a:xfrm>
            <a:off x="1751777" y="5381893"/>
            <a:ext cx="6949440" cy="449523"/>
          </a:xfrm>
        </p:spPr>
        <p:txBody>
          <a:bodyPr rtlCol="0"/>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nl-NL"/>
              <a:t>Klik om de modelstijlen te bewerken</a:t>
            </a:r>
          </a:p>
        </p:txBody>
      </p:sp>
      <p:pic>
        <p:nvPicPr>
          <p:cNvPr id="11" name="Afbeelding 10" descr="Close-up van groene planten"/>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059146"/>
            <a:ext cx="1490472" cy="3886200"/>
          </a:xfrm>
          <a:prstGeom prst="rect">
            <a:avLst/>
          </a:prstGeom>
        </p:spPr>
      </p:pic>
      <p:pic>
        <p:nvPicPr>
          <p:cNvPr id="9" name="Afbeelding 8" descr="Golven"/>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2DBAA-98CC-284D-991A-6FC01629839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54D17D4-25FE-CE05-FC0E-7E1706944E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17428D0-9E0A-BF71-8595-36B326FB09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2528160-EB0A-6E05-2A53-D070B1BFE7AB}"/>
              </a:ext>
            </a:extLst>
          </p:cNvPr>
          <p:cNvSpPr>
            <a:spLocks noGrp="1"/>
          </p:cNvSpPr>
          <p:nvPr>
            <p:ph type="dt" sz="half" idx="10"/>
          </p:nvPr>
        </p:nvSpPr>
        <p:spPr/>
        <p:txBody>
          <a:bodyPr/>
          <a:lstStyle/>
          <a:p>
            <a:fld id="{722B4037-6EDF-4D1A-BC1B-57192864C79C}" type="datetimeFigureOut">
              <a:rPr lang="nl-NL" smtClean="0"/>
              <a:t>24-7-2024</a:t>
            </a:fld>
            <a:endParaRPr lang="nl-NL"/>
          </a:p>
        </p:txBody>
      </p:sp>
      <p:sp>
        <p:nvSpPr>
          <p:cNvPr id="6" name="Tijdelijke aanduiding voor voettekst 5">
            <a:extLst>
              <a:ext uri="{FF2B5EF4-FFF2-40B4-BE49-F238E27FC236}">
                <a16:creationId xmlns:a16="http://schemas.microsoft.com/office/drawing/2014/main" id="{F6A15C8F-DC2D-C3A4-286A-5C2A85A59F1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1AB702B-E5B5-EF41-5B7E-133584A27569}"/>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15623972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2F075A-87E4-9557-2A4D-3128D9C18CA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33ED135-D917-4EDE-B279-C9822B3985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3FD95E6-5A2E-6064-C228-2786F048F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8CB6A18-E0FA-BEE6-EEDB-01AED74024E4}"/>
              </a:ext>
            </a:extLst>
          </p:cNvPr>
          <p:cNvSpPr>
            <a:spLocks noGrp="1"/>
          </p:cNvSpPr>
          <p:nvPr>
            <p:ph type="dt" sz="half" idx="10"/>
          </p:nvPr>
        </p:nvSpPr>
        <p:spPr/>
        <p:txBody>
          <a:bodyPr/>
          <a:lstStyle/>
          <a:p>
            <a:fld id="{722B4037-6EDF-4D1A-BC1B-57192864C79C}" type="datetimeFigureOut">
              <a:rPr lang="nl-NL" smtClean="0"/>
              <a:t>24-7-2024</a:t>
            </a:fld>
            <a:endParaRPr lang="nl-NL"/>
          </a:p>
        </p:txBody>
      </p:sp>
      <p:sp>
        <p:nvSpPr>
          <p:cNvPr id="6" name="Tijdelijke aanduiding voor voettekst 5">
            <a:extLst>
              <a:ext uri="{FF2B5EF4-FFF2-40B4-BE49-F238E27FC236}">
                <a16:creationId xmlns:a16="http://schemas.microsoft.com/office/drawing/2014/main" id="{C1E65291-9BCE-53B8-07D9-74835CE4FE0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E169547-7C85-8E3C-369B-E79FA34E3BC5}"/>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29812143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5500F1-F5B3-C209-42C8-692CB20D417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00DCFDC-6585-4371-4789-7D36241BC4E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3522819-A794-BB67-A64A-76F879D47DD9}"/>
              </a:ext>
            </a:extLst>
          </p:cNvPr>
          <p:cNvSpPr>
            <a:spLocks noGrp="1"/>
          </p:cNvSpPr>
          <p:nvPr>
            <p:ph type="dt" sz="half" idx="10"/>
          </p:nvPr>
        </p:nvSpPr>
        <p:spPr/>
        <p:txBody>
          <a:bodyPr/>
          <a:lstStyle/>
          <a:p>
            <a:fld id="{722B4037-6EDF-4D1A-BC1B-57192864C79C}" type="datetimeFigureOut">
              <a:rPr lang="nl-NL" smtClean="0"/>
              <a:t>24-7-2024</a:t>
            </a:fld>
            <a:endParaRPr lang="nl-NL"/>
          </a:p>
        </p:txBody>
      </p:sp>
      <p:sp>
        <p:nvSpPr>
          <p:cNvPr id="5" name="Tijdelijke aanduiding voor voettekst 4">
            <a:extLst>
              <a:ext uri="{FF2B5EF4-FFF2-40B4-BE49-F238E27FC236}">
                <a16:creationId xmlns:a16="http://schemas.microsoft.com/office/drawing/2014/main" id="{9AF3DBCB-99D3-01D9-A80E-FCA91D95DBC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08B6CE6-BD95-B90A-5DEC-4FDA9ABC5D19}"/>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18004306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E0CECA2-66E4-F856-F9A3-EDB91A26C50D}"/>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FDA983A-CDFC-D080-3DD5-EC28948BCBC8}"/>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957F691-2058-A485-746C-2FFE65782464}"/>
              </a:ext>
            </a:extLst>
          </p:cNvPr>
          <p:cNvSpPr>
            <a:spLocks noGrp="1"/>
          </p:cNvSpPr>
          <p:nvPr>
            <p:ph type="dt" sz="half" idx="10"/>
          </p:nvPr>
        </p:nvSpPr>
        <p:spPr/>
        <p:txBody>
          <a:bodyPr/>
          <a:lstStyle/>
          <a:p>
            <a:fld id="{722B4037-6EDF-4D1A-BC1B-57192864C79C}" type="datetimeFigureOut">
              <a:rPr lang="nl-NL" smtClean="0"/>
              <a:t>24-7-2024</a:t>
            </a:fld>
            <a:endParaRPr lang="nl-NL"/>
          </a:p>
        </p:txBody>
      </p:sp>
      <p:sp>
        <p:nvSpPr>
          <p:cNvPr id="5" name="Tijdelijke aanduiding voor voettekst 4">
            <a:extLst>
              <a:ext uri="{FF2B5EF4-FFF2-40B4-BE49-F238E27FC236}">
                <a16:creationId xmlns:a16="http://schemas.microsoft.com/office/drawing/2014/main" id="{B2BC16CC-1C70-9F6D-669C-55E850418AE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F41A0DC-A9E2-7F83-FC7E-8A965093DA30}"/>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26963469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345516-EF1B-E978-6F85-23AA2E6A666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B35BBA8-FA96-8E87-85B9-E8F0247099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7005B85-0E83-2CD8-E421-A35324AB1AC3}"/>
              </a:ext>
            </a:extLst>
          </p:cNvPr>
          <p:cNvSpPr>
            <a:spLocks noGrp="1"/>
          </p:cNvSpPr>
          <p:nvPr>
            <p:ph type="dt" sz="half" idx="10"/>
          </p:nvPr>
        </p:nvSpPr>
        <p:spPr/>
        <p:txBody>
          <a:bodyPr/>
          <a:lstStyle/>
          <a:p>
            <a:fld id="{722B4037-6EDF-4D1A-BC1B-57192864C79C}" type="datetimeFigureOut">
              <a:rPr lang="nl-NL" smtClean="0"/>
              <a:t>24-7-2024</a:t>
            </a:fld>
            <a:endParaRPr lang="nl-NL"/>
          </a:p>
        </p:txBody>
      </p:sp>
      <p:sp>
        <p:nvSpPr>
          <p:cNvPr id="5" name="Tijdelijke aanduiding voor voettekst 4">
            <a:extLst>
              <a:ext uri="{FF2B5EF4-FFF2-40B4-BE49-F238E27FC236}">
                <a16:creationId xmlns:a16="http://schemas.microsoft.com/office/drawing/2014/main" id="{AA5BFC17-5D3C-765A-94E4-632C91DAD79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0FD884D-2486-EF8F-AC39-B9AD8BCF6F7A}"/>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23460436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1E15AC-AB6F-6B8F-62B6-B1E11B802FC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AF300D7-660B-A48C-99F6-46EC86C1972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2B360C6-488F-1276-A8DF-643564E9220B}"/>
              </a:ext>
            </a:extLst>
          </p:cNvPr>
          <p:cNvSpPr>
            <a:spLocks noGrp="1"/>
          </p:cNvSpPr>
          <p:nvPr>
            <p:ph type="dt" sz="half" idx="10"/>
          </p:nvPr>
        </p:nvSpPr>
        <p:spPr/>
        <p:txBody>
          <a:bodyPr/>
          <a:lstStyle/>
          <a:p>
            <a:fld id="{722B4037-6EDF-4D1A-BC1B-57192864C79C}" type="datetimeFigureOut">
              <a:rPr lang="nl-NL" smtClean="0"/>
              <a:t>24-7-2024</a:t>
            </a:fld>
            <a:endParaRPr lang="nl-NL"/>
          </a:p>
        </p:txBody>
      </p:sp>
      <p:sp>
        <p:nvSpPr>
          <p:cNvPr id="5" name="Tijdelijke aanduiding voor voettekst 4">
            <a:extLst>
              <a:ext uri="{FF2B5EF4-FFF2-40B4-BE49-F238E27FC236}">
                <a16:creationId xmlns:a16="http://schemas.microsoft.com/office/drawing/2014/main" id="{7E02558A-0894-C724-9B18-B6F88FEEC96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3A96C32-4C4C-8353-085F-8AE727E58AFD}"/>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2104019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A60E83-7FD7-57CD-F5D1-4F9ED8B451C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DEAD25C-EA4B-8C77-1BB0-08177AEE7B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4994041-B380-D86C-2FAB-B592C6C871F3}"/>
              </a:ext>
            </a:extLst>
          </p:cNvPr>
          <p:cNvSpPr>
            <a:spLocks noGrp="1"/>
          </p:cNvSpPr>
          <p:nvPr>
            <p:ph type="dt" sz="half" idx="10"/>
          </p:nvPr>
        </p:nvSpPr>
        <p:spPr/>
        <p:txBody>
          <a:bodyPr/>
          <a:lstStyle/>
          <a:p>
            <a:fld id="{722B4037-6EDF-4D1A-BC1B-57192864C79C}" type="datetimeFigureOut">
              <a:rPr lang="nl-NL" smtClean="0"/>
              <a:t>24-7-2024</a:t>
            </a:fld>
            <a:endParaRPr lang="nl-NL"/>
          </a:p>
        </p:txBody>
      </p:sp>
      <p:sp>
        <p:nvSpPr>
          <p:cNvPr id="5" name="Tijdelijke aanduiding voor voettekst 4">
            <a:extLst>
              <a:ext uri="{FF2B5EF4-FFF2-40B4-BE49-F238E27FC236}">
                <a16:creationId xmlns:a16="http://schemas.microsoft.com/office/drawing/2014/main" id="{40CE7363-3AE4-1EC4-820A-6279A168B39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9E6A83D-CFF4-8505-C34F-A271398CBDE7}"/>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8445731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685601-B859-5C26-7E9B-8B396530668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C434A18-5342-77A2-BCCC-5FAC99C6255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3ADE974-68D3-9847-DC5A-0DC91164273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A5C378F-EAE8-941B-1BA0-F166E3CC7A32}"/>
              </a:ext>
            </a:extLst>
          </p:cNvPr>
          <p:cNvSpPr>
            <a:spLocks noGrp="1"/>
          </p:cNvSpPr>
          <p:nvPr>
            <p:ph type="dt" sz="half" idx="10"/>
          </p:nvPr>
        </p:nvSpPr>
        <p:spPr/>
        <p:txBody>
          <a:bodyPr/>
          <a:lstStyle/>
          <a:p>
            <a:fld id="{722B4037-6EDF-4D1A-BC1B-57192864C79C}" type="datetimeFigureOut">
              <a:rPr lang="nl-NL" smtClean="0"/>
              <a:t>24-7-2024</a:t>
            </a:fld>
            <a:endParaRPr lang="nl-NL"/>
          </a:p>
        </p:txBody>
      </p:sp>
      <p:sp>
        <p:nvSpPr>
          <p:cNvPr id="6" name="Tijdelijke aanduiding voor voettekst 5">
            <a:extLst>
              <a:ext uri="{FF2B5EF4-FFF2-40B4-BE49-F238E27FC236}">
                <a16:creationId xmlns:a16="http://schemas.microsoft.com/office/drawing/2014/main" id="{20532A5F-B9D3-73F8-BD3B-DC70ACBD9C0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4A0337D-2539-DE64-5AF0-110A5DCF6710}"/>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4139176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8ADB16-F00D-8F1A-620B-80F4C577FCC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CF374BB-BD67-EA1E-C9FA-95F53EE718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E1303E8-8B28-383C-0BF8-90ABD8F1C23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0C9D35C-15D9-6DD7-B556-319AA912BC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CBA23BD-4F1A-C5F0-F1BC-9BDD82984BA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A90DC9B-3F9E-BAEC-616A-143306E8DBA2}"/>
              </a:ext>
            </a:extLst>
          </p:cNvPr>
          <p:cNvSpPr>
            <a:spLocks noGrp="1"/>
          </p:cNvSpPr>
          <p:nvPr>
            <p:ph type="dt" sz="half" idx="10"/>
          </p:nvPr>
        </p:nvSpPr>
        <p:spPr/>
        <p:txBody>
          <a:bodyPr/>
          <a:lstStyle/>
          <a:p>
            <a:fld id="{722B4037-6EDF-4D1A-BC1B-57192864C79C}" type="datetimeFigureOut">
              <a:rPr lang="nl-NL" smtClean="0"/>
              <a:t>24-7-2024</a:t>
            </a:fld>
            <a:endParaRPr lang="nl-NL"/>
          </a:p>
        </p:txBody>
      </p:sp>
      <p:sp>
        <p:nvSpPr>
          <p:cNvPr id="8" name="Tijdelijke aanduiding voor voettekst 7">
            <a:extLst>
              <a:ext uri="{FF2B5EF4-FFF2-40B4-BE49-F238E27FC236}">
                <a16:creationId xmlns:a16="http://schemas.microsoft.com/office/drawing/2014/main" id="{29E62B31-797E-F09A-6804-23F213307565}"/>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2D49D7B3-94EA-0591-3920-32EDF887DF6D}"/>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4311629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4CDB9A-D86A-5DDC-5B6B-B3AE8FDA31F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1D919105-3DB9-ADF8-6739-C9D59770FFD9}"/>
              </a:ext>
            </a:extLst>
          </p:cNvPr>
          <p:cNvSpPr>
            <a:spLocks noGrp="1"/>
          </p:cNvSpPr>
          <p:nvPr>
            <p:ph type="dt" sz="half" idx="10"/>
          </p:nvPr>
        </p:nvSpPr>
        <p:spPr/>
        <p:txBody>
          <a:bodyPr/>
          <a:lstStyle/>
          <a:p>
            <a:fld id="{722B4037-6EDF-4D1A-BC1B-57192864C79C}" type="datetimeFigureOut">
              <a:rPr lang="nl-NL" smtClean="0"/>
              <a:t>24-7-2024</a:t>
            </a:fld>
            <a:endParaRPr lang="nl-NL"/>
          </a:p>
        </p:txBody>
      </p:sp>
      <p:sp>
        <p:nvSpPr>
          <p:cNvPr id="4" name="Tijdelijke aanduiding voor voettekst 3">
            <a:extLst>
              <a:ext uri="{FF2B5EF4-FFF2-40B4-BE49-F238E27FC236}">
                <a16:creationId xmlns:a16="http://schemas.microsoft.com/office/drawing/2014/main" id="{42C2C9AD-9411-93FB-7FD4-CE419F015D8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8020BF0-2732-EB91-0F74-6E118994678C}"/>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3675220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inhoud 2"/>
          <p:cNvSpPr>
            <a:spLocks noGrp="1"/>
          </p:cNvSpPr>
          <p:nvPr>
            <p:ph sz="half" idx="1"/>
          </p:nvPr>
        </p:nvSpPr>
        <p:spPr>
          <a:xfrm>
            <a:off x="1409700" y="1556281"/>
            <a:ext cx="4610099" cy="4620682"/>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4" name="Tijdelijke aanduiding voor inhoud 3"/>
          <p:cNvSpPr>
            <a:spLocks noGrp="1"/>
          </p:cNvSpPr>
          <p:nvPr>
            <p:ph sz="half" idx="2"/>
          </p:nvPr>
        </p:nvSpPr>
        <p:spPr>
          <a:xfrm>
            <a:off x="6172200" y="1556281"/>
            <a:ext cx="4609775" cy="4620682"/>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7" name="Tijdelijke aanduiding voor dianummer 6"/>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5" name="Tijdelijke aanduiding voor datum 4"/>
          <p:cNvSpPr>
            <a:spLocks noGrp="1"/>
          </p:cNvSpPr>
          <p:nvPr>
            <p:ph type="dt" sz="half" idx="10"/>
          </p:nvPr>
        </p:nvSpPr>
        <p:spPr/>
        <p:txBody>
          <a:bodyPr rtlCol="0"/>
          <a:lstStyle/>
          <a:p>
            <a:pPr rtl="0"/>
            <a:fld id="{13A14687-A35F-4D4A-84E0-457398F56BDC}" type="datetime1">
              <a:rPr lang="nl-NL" smtClean="0"/>
              <a:t>24-7-2024</a:t>
            </a:fld>
            <a:endParaRPr lang="nl-NL" dirty="0"/>
          </a:p>
        </p:txBody>
      </p:sp>
      <p:sp>
        <p:nvSpPr>
          <p:cNvPr id="6" name="Tijdelijke aanduiding voor voettekst 5"/>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9AB035C-2073-13FE-7FE6-9890DEB91BE8}"/>
              </a:ext>
            </a:extLst>
          </p:cNvPr>
          <p:cNvSpPr>
            <a:spLocks noGrp="1"/>
          </p:cNvSpPr>
          <p:nvPr>
            <p:ph type="dt" sz="half" idx="10"/>
          </p:nvPr>
        </p:nvSpPr>
        <p:spPr/>
        <p:txBody>
          <a:bodyPr/>
          <a:lstStyle/>
          <a:p>
            <a:fld id="{722B4037-6EDF-4D1A-BC1B-57192864C79C}" type="datetimeFigureOut">
              <a:rPr lang="nl-NL" smtClean="0"/>
              <a:t>24-7-2024</a:t>
            </a:fld>
            <a:endParaRPr lang="nl-NL"/>
          </a:p>
        </p:txBody>
      </p:sp>
      <p:sp>
        <p:nvSpPr>
          <p:cNvPr id="3" name="Tijdelijke aanduiding voor voettekst 2">
            <a:extLst>
              <a:ext uri="{FF2B5EF4-FFF2-40B4-BE49-F238E27FC236}">
                <a16:creationId xmlns:a16="http://schemas.microsoft.com/office/drawing/2014/main" id="{711380E8-3DCC-C5F2-2D84-FDBD5D6722B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8169B80-14FA-ACCB-353A-CB8C14F0E94F}"/>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9305738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2DBAA-98CC-284D-991A-6FC01629839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54D17D4-25FE-CE05-FC0E-7E1706944E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17428D0-9E0A-BF71-8595-36B326FB09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2528160-EB0A-6E05-2A53-D070B1BFE7AB}"/>
              </a:ext>
            </a:extLst>
          </p:cNvPr>
          <p:cNvSpPr>
            <a:spLocks noGrp="1"/>
          </p:cNvSpPr>
          <p:nvPr>
            <p:ph type="dt" sz="half" idx="10"/>
          </p:nvPr>
        </p:nvSpPr>
        <p:spPr/>
        <p:txBody>
          <a:bodyPr/>
          <a:lstStyle/>
          <a:p>
            <a:fld id="{722B4037-6EDF-4D1A-BC1B-57192864C79C}" type="datetimeFigureOut">
              <a:rPr lang="nl-NL" smtClean="0"/>
              <a:t>24-7-2024</a:t>
            </a:fld>
            <a:endParaRPr lang="nl-NL"/>
          </a:p>
        </p:txBody>
      </p:sp>
      <p:sp>
        <p:nvSpPr>
          <p:cNvPr id="6" name="Tijdelijke aanduiding voor voettekst 5">
            <a:extLst>
              <a:ext uri="{FF2B5EF4-FFF2-40B4-BE49-F238E27FC236}">
                <a16:creationId xmlns:a16="http://schemas.microsoft.com/office/drawing/2014/main" id="{F6A15C8F-DC2D-C3A4-286A-5C2A85A59F1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1AB702B-E5B5-EF41-5B7E-133584A27569}"/>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16056538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2F075A-87E4-9557-2A4D-3128D9C18CA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33ED135-D917-4EDE-B279-C9822B3985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3FD95E6-5A2E-6064-C228-2786F048F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8CB6A18-E0FA-BEE6-EEDB-01AED74024E4}"/>
              </a:ext>
            </a:extLst>
          </p:cNvPr>
          <p:cNvSpPr>
            <a:spLocks noGrp="1"/>
          </p:cNvSpPr>
          <p:nvPr>
            <p:ph type="dt" sz="half" idx="10"/>
          </p:nvPr>
        </p:nvSpPr>
        <p:spPr/>
        <p:txBody>
          <a:bodyPr/>
          <a:lstStyle/>
          <a:p>
            <a:fld id="{722B4037-6EDF-4D1A-BC1B-57192864C79C}" type="datetimeFigureOut">
              <a:rPr lang="nl-NL" smtClean="0"/>
              <a:t>24-7-2024</a:t>
            </a:fld>
            <a:endParaRPr lang="nl-NL"/>
          </a:p>
        </p:txBody>
      </p:sp>
      <p:sp>
        <p:nvSpPr>
          <p:cNvPr id="6" name="Tijdelijke aanduiding voor voettekst 5">
            <a:extLst>
              <a:ext uri="{FF2B5EF4-FFF2-40B4-BE49-F238E27FC236}">
                <a16:creationId xmlns:a16="http://schemas.microsoft.com/office/drawing/2014/main" id="{C1E65291-9BCE-53B8-07D9-74835CE4FE0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E169547-7C85-8E3C-369B-E79FA34E3BC5}"/>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13536595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5500F1-F5B3-C209-42C8-692CB20D417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00DCFDC-6585-4371-4789-7D36241BC4E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3522819-A794-BB67-A64A-76F879D47DD9}"/>
              </a:ext>
            </a:extLst>
          </p:cNvPr>
          <p:cNvSpPr>
            <a:spLocks noGrp="1"/>
          </p:cNvSpPr>
          <p:nvPr>
            <p:ph type="dt" sz="half" idx="10"/>
          </p:nvPr>
        </p:nvSpPr>
        <p:spPr/>
        <p:txBody>
          <a:bodyPr/>
          <a:lstStyle/>
          <a:p>
            <a:fld id="{722B4037-6EDF-4D1A-BC1B-57192864C79C}" type="datetimeFigureOut">
              <a:rPr lang="nl-NL" smtClean="0"/>
              <a:t>24-7-2024</a:t>
            </a:fld>
            <a:endParaRPr lang="nl-NL"/>
          </a:p>
        </p:txBody>
      </p:sp>
      <p:sp>
        <p:nvSpPr>
          <p:cNvPr id="5" name="Tijdelijke aanduiding voor voettekst 4">
            <a:extLst>
              <a:ext uri="{FF2B5EF4-FFF2-40B4-BE49-F238E27FC236}">
                <a16:creationId xmlns:a16="http://schemas.microsoft.com/office/drawing/2014/main" id="{9AF3DBCB-99D3-01D9-A80E-FCA91D95DBC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08B6CE6-BD95-B90A-5DEC-4FDA9ABC5D19}"/>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11590778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E0CECA2-66E4-F856-F9A3-EDB91A26C50D}"/>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FDA983A-CDFC-D080-3DD5-EC28948BCBC8}"/>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957F691-2058-A485-746C-2FFE65782464}"/>
              </a:ext>
            </a:extLst>
          </p:cNvPr>
          <p:cNvSpPr>
            <a:spLocks noGrp="1"/>
          </p:cNvSpPr>
          <p:nvPr>
            <p:ph type="dt" sz="half" idx="10"/>
          </p:nvPr>
        </p:nvSpPr>
        <p:spPr/>
        <p:txBody>
          <a:bodyPr/>
          <a:lstStyle/>
          <a:p>
            <a:fld id="{722B4037-6EDF-4D1A-BC1B-57192864C79C}" type="datetimeFigureOut">
              <a:rPr lang="nl-NL" smtClean="0"/>
              <a:t>24-7-2024</a:t>
            </a:fld>
            <a:endParaRPr lang="nl-NL"/>
          </a:p>
        </p:txBody>
      </p:sp>
      <p:sp>
        <p:nvSpPr>
          <p:cNvPr id="5" name="Tijdelijke aanduiding voor voettekst 4">
            <a:extLst>
              <a:ext uri="{FF2B5EF4-FFF2-40B4-BE49-F238E27FC236}">
                <a16:creationId xmlns:a16="http://schemas.microsoft.com/office/drawing/2014/main" id="{B2BC16CC-1C70-9F6D-669C-55E850418AE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F41A0DC-A9E2-7F83-FC7E-8A965093DA30}"/>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28733984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9" name="Rechthoek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p:cNvSpPr>
            <a:spLocks noGrp="1"/>
          </p:cNvSpPr>
          <p:nvPr>
            <p:ph type="ctrTitle"/>
          </p:nvPr>
        </p:nvSpPr>
        <p:spPr>
          <a:xfrm>
            <a:off x="1751777" y="3019706"/>
            <a:ext cx="4846320" cy="2387600"/>
          </a:xfrm>
        </p:spPr>
        <p:txBody>
          <a:bodyPr rtlCol="0" anchor="b">
            <a:normAutofit/>
          </a:bodyPr>
          <a:lstStyle>
            <a:lvl1pPr algn="l">
              <a:lnSpc>
                <a:spcPct val="90000"/>
              </a:lnSpc>
              <a:defRPr sz="4800">
                <a:solidFill>
                  <a:schemeClr val="bg1"/>
                </a:solidFill>
              </a:defRPr>
            </a:lvl1pPr>
          </a:lstStyle>
          <a:p>
            <a:pPr rtl="0"/>
            <a:r>
              <a:rPr lang="nl-NL"/>
              <a:t>Klik om de stijl te bewerken</a:t>
            </a:r>
            <a:endParaRPr lang="nl-NL" dirty="0"/>
          </a:p>
        </p:txBody>
      </p:sp>
      <p:sp>
        <p:nvSpPr>
          <p:cNvPr id="3" name="Subtitel 2"/>
          <p:cNvSpPr>
            <a:spLocks noGrp="1"/>
          </p:cNvSpPr>
          <p:nvPr>
            <p:ph type="subTitle" idx="1"/>
          </p:nvPr>
        </p:nvSpPr>
        <p:spPr>
          <a:xfrm>
            <a:off x="1751777" y="5381894"/>
            <a:ext cx="4846320" cy="448056"/>
          </a:xfrm>
        </p:spPr>
        <p:txBody>
          <a:bodyPr rtlCol="0">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a:t>Klik om de ondertitelstijl van het model te bewerken</a:t>
            </a:r>
            <a:endParaRPr lang="nl-NL" dirty="0"/>
          </a:p>
        </p:txBody>
      </p:sp>
      <p:pic>
        <p:nvPicPr>
          <p:cNvPr id="8" name="Afbeelding 7" descr="Witte wolken tegen een diepblauwe lucht"/>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057400"/>
            <a:ext cx="1490472" cy="3886200"/>
          </a:xfrm>
          <a:prstGeom prst="rect">
            <a:avLst/>
          </a:prstGeom>
        </p:spPr>
      </p:pic>
      <p:pic>
        <p:nvPicPr>
          <p:cNvPr id="10" name="Afbeelding 9" descr="Close-up van een plantscheut"/>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39128" y="2057400"/>
            <a:ext cx="2060767" cy="3886200"/>
          </a:xfrm>
          <a:prstGeom prst="rect">
            <a:avLst/>
          </a:prstGeom>
        </p:spPr>
      </p:pic>
      <p:pic>
        <p:nvPicPr>
          <p:cNvPr id="11" name="Afbeelding 10" descr="Golven"/>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399747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inhoud 2"/>
          <p:cNvSpPr>
            <a:spLocks noGrp="1"/>
          </p:cNvSpPr>
          <p:nvPr>
            <p:ph idx="1"/>
          </p:nvPr>
        </p:nvSpPr>
        <p:spPr/>
        <p:txBody>
          <a:bodyPr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6" name="Tijdelijke aanduiding voor dianummer 5"/>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4" name="Tijdelijke aanduiding voor datum 3"/>
          <p:cNvSpPr>
            <a:spLocks noGrp="1"/>
          </p:cNvSpPr>
          <p:nvPr>
            <p:ph type="dt" sz="half" idx="10"/>
          </p:nvPr>
        </p:nvSpPr>
        <p:spPr/>
        <p:txBody>
          <a:bodyPr rtlCol="0"/>
          <a:lstStyle/>
          <a:p>
            <a:pPr rtl="0"/>
            <a:fld id="{0F8CCF05-D106-4BE4-9F5A-07B20AE403AF}" type="datetime1">
              <a:rPr lang="nl-NL" smtClean="0"/>
              <a:t>24-7-2024</a:t>
            </a:fld>
            <a:endParaRPr lang="nl-NL" dirty="0"/>
          </a:p>
        </p:txBody>
      </p:sp>
      <p:sp>
        <p:nvSpPr>
          <p:cNvPr id="5" name="Tijdelijke aanduiding voor voettekst 4"/>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2188621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8" name="Rechthoek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p:cNvSpPr>
            <a:spLocks noGrp="1"/>
          </p:cNvSpPr>
          <p:nvPr>
            <p:ph type="title"/>
          </p:nvPr>
        </p:nvSpPr>
        <p:spPr>
          <a:xfrm>
            <a:off x="1751777" y="2263913"/>
            <a:ext cx="6949440" cy="3143393"/>
          </a:xfrm>
        </p:spPr>
        <p:txBody>
          <a:bodyPr rtlCol="0" anchor="b"/>
          <a:lstStyle>
            <a:lvl1pPr>
              <a:defRPr sz="6000">
                <a:solidFill>
                  <a:schemeClr val="bg1"/>
                </a:solidFill>
              </a:defRPr>
            </a:lvl1pPr>
          </a:lstStyle>
          <a:p>
            <a:pPr rtl="0"/>
            <a:r>
              <a:rPr lang="nl-NL"/>
              <a:t>Klik om de stijl te bewerken</a:t>
            </a:r>
            <a:endParaRPr lang="nl-NL" dirty="0"/>
          </a:p>
        </p:txBody>
      </p:sp>
      <p:sp>
        <p:nvSpPr>
          <p:cNvPr id="3" name="Tijdelijke aanduiding voor tekst 2"/>
          <p:cNvSpPr>
            <a:spLocks noGrp="1"/>
          </p:cNvSpPr>
          <p:nvPr>
            <p:ph type="body" idx="1"/>
          </p:nvPr>
        </p:nvSpPr>
        <p:spPr>
          <a:xfrm>
            <a:off x="1751777" y="5381893"/>
            <a:ext cx="6949440" cy="449523"/>
          </a:xfrm>
        </p:spPr>
        <p:txBody>
          <a:bodyPr rtlCol="0"/>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nl-NL"/>
              <a:t>Klik om de modelstijlen te bewerken</a:t>
            </a:r>
          </a:p>
        </p:txBody>
      </p:sp>
      <p:pic>
        <p:nvPicPr>
          <p:cNvPr id="11" name="Afbeelding 10" descr="Close-up van groene planten"/>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059146"/>
            <a:ext cx="1490472" cy="3886200"/>
          </a:xfrm>
          <a:prstGeom prst="rect">
            <a:avLst/>
          </a:prstGeom>
        </p:spPr>
      </p:pic>
      <p:pic>
        <p:nvPicPr>
          <p:cNvPr id="9" name="Afbeelding 8" descr="Golven"/>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212813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inhoud 2"/>
          <p:cNvSpPr>
            <a:spLocks noGrp="1"/>
          </p:cNvSpPr>
          <p:nvPr>
            <p:ph sz="half" idx="1"/>
          </p:nvPr>
        </p:nvSpPr>
        <p:spPr>
          <a:xfrm>
            <a:off x="1409700" y="1556281"/>
            <a:ext cx="4610099" cy="4620682"/>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4" name="Tijdelijke aanduiding voor inhoud 3"/>
          <p:cNvSpPr>
            <a:spLocks noGrp="1"/>
          </p:cNvSpPr>
          <p:nvPr>
            <p:ph sz="half" idx="2"/>
          </p:nvPr>
        </p:nvSpPr>
        <p:spPr>
          <a:xfrm>
            <a:off x="6172200" y="1556281"/>
            <a:ext cx="4609775" cy="4620682"/>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7" name="Tijdelijke aanduiding voor dianummer 6"/>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5" name="Tijdelijke aanduiding voor datum 4"/>
          <p:cNvSpPr>
            <a:spLocks noGrp="1"/>
          </p:cNvSpPr>
          <p:nvPr>
            <p:ph type="dt" sz="half" idx="10"/>
          </p:nvPr>
        </p:nvSpPr>
        <p:spPr/>
        <p:txBody>
          <a:bodyPr rtlCol="0"/>
          <a:lstStyle/>
          <a:p>
            <a:pPr rtl="0"/>
            <a:fld id="{13A14687-A35F-4D4A-84E0-457398F56BDC}" type="datetime1">
              <a:rPr lang="nl-NL" smtClean="0"/>
              <a:t>24-7-2024</a:t>
            </a:fld>
            <a:endParaRPr lang="nl-NL" dirty="0"/>
          </a:p>
        </p:txBody>
      </p:sp>
      <p:sp>
        <p:nvSpPr>
          <p:cNvPr id="6" name="Tijdelijke aanduiding voor voettekst 5"/>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22652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tekst 2"/>
          <p:cNvSpPr>
            <a:spLocks noGrp="1"/>
          </p:cNvSpPr>
          <p:nvPr>
            <p:ph type="body" idx="1"/>
          </p:nvPr>
        </p:nvSpPr>
        <p:spPr>
          <a:xfrm>
            <a:off x="1409699" y="1554480"/>
            <a:ext cx="4608576" cy="823912"/>
          </a:xfrm>
        </p:spPr>
        <p:txBody>
          <a:bodyPr rtlCol="0"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a:t>Klik om de modelstijlen te bewerken</a:t>
            </a:r>
          </a:p>
        </p:txBody>
      </p:sp>
      <p:sp>
        <p:nvSpPr>
          <p:cNvPr id="4" name="Tijdelijke aanduiding voor inhoud 3"/>
          <p:cNvSpPr>
            <a:spLocks noGrp="1"/>
          </p:cNvSpPr>
          <p:nvPr>
            <p:ph sz="half" idx="2"/>
          </p:nvPr>
        </p:nvSpPr>
        <p:spPr>
          <a:xfrm>
            <a:off x="1409699" y="2434147"/>
            <a:ext cx="4608576" cy="3811271"/>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5" name="Tijdelijke aanduiding voor tekst 4"/>
          <p:cNvSpPr>
            <a:spLocks noGrp="1"/>
          </p:cNvSpPr>
          <p:nvPr>
            <p:ph type="body" sz="quarter" idx="3"/>
          </p:nvPr>
        </p:nvSpPr>
        <p:spPr>
          <a:xfrm>
            <a:off x="6172200" y="1554480"/>
            <a:ext cx="4610100" cy="823912"/>
          </a:xfrm>
        </p:spPr>
        <p:txBody>
          <a:bodyPr rtlCol="0"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a:t>Klik om de modelstijlen te bewerken</a:t>
            </a:r>
          </a:p>
        </p:txBody>
      </p:sp>
      <p:sp>
        <p:nvSpPr>
          <p:cNvPr id="6" name="Tijdelijke aanduiding voor inhoud 5"/>
          <p:cNvSpPr>
            <a:spLocks noGrp="1"/>
          </p:cNvSpPr>
          <p:nvPr>
            <p:ph sz="quarter" idx="4"/>
          </p:nvPr>
        </p:nvSpPr>
        <p:spPr>
          <a:xfrm>
            <a:off x="6172200" y="2434147"/>
            <a:ext cx="4610100" cy="3811271"/>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9" name="Tijdelijke aanduiding voor dianummer 8"/>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7" name="Tijdelijke aanduiding voor datum 6"/>
          <p:cNvSpPr>
            <a:spLocks noGrp="1"/>
          </p:cNvSpPr>
          <p:nvPr>
            <p:ph type="dt" sz="half" idx="10"/>
          </p:nvPr>
        </p:nvSpPr>
        <p:spPr/>
        <p:txBody>
          <a:bodyPr rtlCol="0"/>
          <a:lstStyle/>
          <a:p>
            <a:pPr rtl="0"/>
            <a:fld id="{C88F5168-B8BF-4FE5-A4FD-95084AC0DE4D}" type="datetime1">
              <a:rPr lang="nl-NL" smtClean="0"/>
              <a:t>24-7-2024</a:t>
            </a:fld>
            <a:endParaRPr lang="nl-NL" dirty="0"/>
          </a:p>
        </p:txBody>
      </p:sp>
      <p:sp>
        <p:nvSpPr>
          <p:cNvPr id="8" name="Tijdelijke aanduiding voor voettekst 7"/>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143554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tekst 2"/>
          <p:cNvSpPr>
            <a:spLocks noGrp="1"/>
          </p:cNvSpPr>
          <p:nvPr>
            <p:ph type="body" idx="1"/>
          </p:nvPr>
        </p:nvSpPr>
        <p:spPr>
          <a:xfrm>
            <a:off x="1409699" y="1554480"/>
            <a:ext cx="4608576" cy="823912"/>
          </a:xfrm>
        </p:spPr>
        <p:txBody>
          <a:bodyPr rtlCol="0"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a:t>Klik om de modelstijlen te bewerken</a:t>
            </a:r>
          </a:p>
        </p:txBody>
      </p:sp>
      <p:sp>
        <p:nvSpPr>
          <p:cNvPr id="4" name="Tijdelijke aanduiding voor inhoud 3"/>
          <p:cNvSpPr>
            <a:spLocks noGrp="1"/>
          </p:cNvSpPr>
          <p:nvPr>
            <p:ph sz="half" idx="2"/>
          </p:nvPr>
        </p:nvSpPr>
        <p:spPr>
          <a:xfrm>
            <a:off x="1409699" y="2434147"/>
            <a:ext cx="4608576" cy="3811271"/>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5" name="Tijdelijke aanduiding voor tekst 4"/>
          <p:cNvSpPr>
            <a:spLocks noGrp="1"/>
          </p:cNvSpPr>
          <p:nvPr>
            <p:ph type="body" sz="quarter" idx="3"/>
          </p:nvPr>
        </p:nvSpPr>
        <p:spPr>
          <a:xfrm>
            <a:off x="6172200" y="1554480"/>
            <a:ext cx="4610100" cy="823912"/>
          </a:xfrm>
        </p:spPr>
        <p:txBody>
          <a:bodyPr rtlCol="0"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a:t>Klik om de modelstijlen te bewerken</a:t>
            </a:r>
          </a:p>
        </p:txBody>
      </p:sp>
      <p:sp>
        <p:nvSpPr>
          <p:cNvPr id="6" name="Tijdelijke aanduiding voor inhoud 5"/>
          <p:cNvSpPr>
            <a:spLocks noGrp="1"/>
          </p:cNvSpPr>
          <p:nvPr>
            <p:ph sz="quarter" idx="4"/>
          </p:nvPr>
        </p:nvSpPr>
        <p:spPr>
          <a:xfrm>
            <a:off x="6172200" y="2434147"/>
            <a:ext cx="4610100" cy="3811271"/>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9" name="Tijdelijke aanduiding voor dianummer 8"/>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7" name="Tijdelijke aanduiding voor datum 6"/>
          <p:cNvSpPr>
            <a:spLocks noGrp="1"/>
          </p:cNvSpPr>
          <p:nvPr>
            <p:ph type="dt" sz="half" idx="10"/>
          </p:nvPr>
        </p:nvSpPr>
        <p:spPr/>
        <p:txBody>
          <a:bodyPr rtlCol="0"/>
          <a:lstStyle/>
          <a:p>
            <a:pPr rtl="0"/>
            <a:fld id="{C88F5168-B8BF-4FE5-A4FD-95084AC0DE4D}" type="datetime1">
              <a:rPr lang="nl-NL" smtClean="0"/>
              <a:t>24-7-2024</a:t>
            </a:fld>
            <a:endParaRPr lang="nl-NL" dirty="0"/>
          </a:p>
        </p:txBody>
      </p:sp>
      <p:sp>
        <p:nvSpPr>
          <p:cNvPr id="8" name="Tijdelijke aanduiding voor voettekst 7"/>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5" name="Tijdelijke aanduiding voor dianummer 4"/>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3" name="Tijdelijke aanduiding voor datum 2"/>
          <p:cNvSpPr>
            <a:spLocks noGrp="1"/>
          </p:cNvSpPr>
          <p:nvPr>
            <p:ph type="dt" sz="half" idx="10"/>
          </p:nvPr>
        </p:nvSpPr>
        <p:spPr/>
        <p:txBody>
          <a:bodyPr rtlCol="0"/>
          <a:lstStyle/>
          <a:p>
            <a:pPr rtl="0"/>
            <a:fld id="{0D3B726E-E037-45CB-BF1C-C591AA0F8162}" type="datetime1">
              <a:rPr lang="nl-NL" smtClean="0"/>
              <a:t>24-7-2024</a:t>
            </a:fld>
            <a:endParaRPr lang="nl-NL" dirty="0"/>
          </a:p>
        </p:txBody>
      </p:sp>
      <p:sp>
        <p:nvSpPr>
          <p:cNvPr id="4" name="Tijdelijke aanduiding voor voettekst 3"/>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285490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2" name="Tijdelijke aanduiding voor datum 1"/>
          <p:cNvSpPr>
            <a:spLocks noGrp="1"/>
          </p:cNvSpPr>
          <p:nvPr>
            <p:ph type="dt" sz="half" idx="10"/>
          </p:nvPr>
        </p:nvSpPr>
        <p:spPr/>
        <p:txBody>
          <a:bodyPr rtlCol="0"/>
          <a:lstStyle/>
          <a:p>
            <a:pPr rtl="0"/>
            <a:fld id="{94939E39-2087-4A34-B67F-18ABAE681D6E}" type="datetime1">
              <a:rPr lang="nl-NL" smtClean="0"/>
              <a:t>24-7-2024</a:t>
            </a:fld>
            <a:endParaRPr lang="nl-NL" dirty="0"/>
          </a:p>
        </p:txBody>
      </p:sp>
      <p:sp>
        <p:nvSpPr>
          <p:cNvPr id="3" name="Tijdelijke aanduiding voor voettekst 2"/>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43339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682434" y="919616"/>
            <a:ext cx="4155622" cy="2532888"/>
          </a:xfrm>
        </p:spPr>
        <p:txBody>
          <a:bodyPr rtlCol="0" anchor="b"/>
          <a:lstStyle>
            <a:lvl1pPr>
              <a:defRPr sz="3200"/>
            </a:lvl1pPr>
          </a:lstStyle>
          <a:p>
            <a:pPr rtl="0"/>
            <a:r>
              <a:rPr lang="nl-NL"/>
              <a:t>Klik om de stijl te bewerken</a:t>
            </a:r>
            <a:endParaRPr lang="nl-NL" dirty="0"/>
          </a:p>
        </p:txBody>
      </p:sp>
      <p:sp>
        <p:nvSpPr>
          <p:cNvPr id="3" name="Tijdelijke aanduiding voor inhoud 2"/>
          <p:cNvSpPr>
            <a:spLocks noGrp="1"/>
          </p:cNvSpPr>
          <p:nvPr>
            <p:ph idx="1"/>
          </p:nvPr>
        </p:nvSpPr>
        <p:spPr>
          <a:xfrm>
            <a:off x="1409699" y="915923"/>
            <a:ext cx="5216979" cy="5065776"/>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4" name="Tijdelijke aanduiding voor tekst 3"/>
          <p:cNvSpPr>
            <a:spLocks noGrp="1"/>
          </p:cNvSpPr>
          <p:nvPr>
            <p:ph type="body" sz="half" idx="2"/>
          </p:nvPr>
        </p:nvSpPr>
        <p:spPr>
          <a:xfrm>
            <a:off x="6682434" y="3502152"/>
            <a:ext cx="4155622" cy="2479548"/>
          </a:xfrm>
        </p:spPr>
        <p:txBody>
          <a:bodyPr rtlCol="0">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a:t>Klik om de modelstijlen te bewerken</a:t>
            </a:r>
          </a:p>
        </p:txBody>
      </p:sp>
      <p:sp>
        <p:nvSpPr>
          <p:cNvPr id="7" name="Tijdelijke aanduiding voor dianummer 6"/>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5" name="Tijdelijke aanduiding voor datum 4"/>
          <p:cNvSpPr>
            <a:spLocks noGrp="1"/>
          </p:cNvSpPr>
          <p:nvPr>
            <p:ph type="dt" sz="half" idx="10"/>
          </p:nvPr>
        </p:nvSpPr>
        <p:spPr/>
        <p:txBody>
          <a:bodyPr rtlCol="0"/>
          <a:lstStyle/>
          <a:p>
            <a:pPr rtl="0"/>
            <a:fld id="{FF54BE70-D60B-469D-8D93-AA7E3342FE4C}" type="datetime1">
              <a:rPr lang="nl-NL" smtClean="0"/>
              <a:t>24-7-2024</a:t>
            </a:fld>
            <a:endParaRPr lang="nl-NL" dirty="0"/>
          </a:p>
        </p:txBody>
      </p:sp>
      <p:sp>
        <p:nvSpPr>
          <p:cNvPr id="6" name="Tijdelijke aanduiding voor voettekst 5"/>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415171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682435" y="919616"/>
            <a:ext cx="4155622" cy="2532888"/>
          </a:xfrm>
        </p:spPr>
        <p:txBody>
          <a:bodyPr rtlCol="0" anchor="b"/>
          <a:lstStyle>
            <a:lvl1pPr>
              <a:defRPr sz="3200"/>
            </a:lvl1pPr>
          </a:lstStyle>
          <a:p>
            <a:pPr rtl="0"/>
            <a:r>
              <a:rPr lang="nl-NL"/>
              <a:t>Klik om de stijl te bewerken</a:t>
            </a:r>
            <a:endParaRPr lang="nl-NL" dirty="0"/>
          </a:p>
        </p:txBody>
      </p:sp>
      <p:sp>
        <p:nvSpPr>
          <p:cNvPr id="3" name="Tijdelijke aanduiding voor afbeelding 2" descr="Een lege tijdelijke aanduiding om een afbeelding toe te voegen. Klik op de tijdelijke aanduiding en selecteer de afbeelding die u wilt toevoegen"/>
          <p:cNvSpPr>
            <a:spLocks noGrp="1"/>
          </p:cNvSpPr>
          <p:nvPr>
            <p:ph type="pic" idx="1"/>
          </p:nvPr>
        </p:nvSpPr>
        <p:spPr>
          <a:xfrm>
            <a:off x="0" y="915923"/>
            <a:ext cx="6626677" cy="5065776"/>
          </a:xfrm>
        </p:spPr>
        <p:txBody>
          <a:bodyPr tIns="1371600" rtlCol="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6682435" y="3502152"/>
            <a:ext cx="4155622" cy="2479547"/>
          </a:xfrm>
        </p:spPr>
        <p:txBody>
          <a:bodyPr rtlCol="0">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a:t>Klik om de modelstijlen te bewerken</a:t>
            </a:r>
          </a:p>
        </p:txBody>
      </p:sp>
      <p:sp>
        <p:nvSpPr>
          <p:cNvPr id="7" name="Tijdelijke aanduiding voor dianummer 6"/>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5" name="Tijdelijke aanduiding voor datum 4"/>
          <p:cNvSpPr>
            <a:spLocks noGrp="1"/>
          </p:cNvSpPr>
          <p:nvPr>
            <p:ph type="dt" sz="half" idx="10"/>
          </p:nvPr>
        </p:nvSpPr>
        <p:spPr/>
        <p:txBody>
          <a:bodyPr rtlCol="0"/>
          <a:lstStyle/>
          <a:p>
            <a:pPr rtl="0"/>
            <a:fld id="{B7BBD213-F573-467B-9A6E-2858DC4EAB3F}" type="datetime1">
              <a:rPr lang="nl-NL" smtClean="0"/>
              <a:t>24-7-2024</a:t>
            </a:fld>
            <a:endParaRPr lang="nl-NL" dirty="0"/>
          </a:p>
        </p:txBody>
      </p:sp>
      <p:sp>
        <p:nvSpPr>
          <p:cNvPr id="6" name="Tijdelijke aanduiding voor voettekst 5"/>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268793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verticale tekst 2"/>
          <p:cNvSpPr>
            <a:spLocks noGrp="1"/>
          </p:cNvSpPr>
          <p:nvPr>
            <p:ph type="body" orient="vert" idx="1"/>
          </p:nvPr>
        </p:nvSpPr>
        <p:spPr/>
        <p:txBody>
          <a:bodyPr vert="eaVert"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6" name="Tijdelijke aanduiding voor dianummer 5"/>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4" name="Tijdelijke aanduiding voor datum 3"/>
          <p:cNvSpPr>
            <a:spLocks noGrp="1"/>
          </p:cNvSpPr>
          <p:nvPr>
            <p:ph type="dt" sz="half" idx="10"/>
          </p:nvPr>
        </p:nvSpPr>
        <p:spPr/>
        <p:txBody>
          <a:bodyPr rtlCol="0"/>
          <a:lstStyle/>
          <a:p>
            <a:pPr rtl="0"/>
            <a:fld id="{771E8B87-C49C-4AAC-9C36-EDD8ACCB770B}" type="datetime1">
              <a:rPr lang="nl-NL" smtClean="0"/>
              <a:t>24-7-2024</a:t>
            </a:fld>
            <a:endParaRPr lang="nl-NL" dirty="0"/>
          </a:p>
        </p:txBody>
      </p:sp>
      <p:sp>
        <p:nvSpPr>
          <p:cNvPr id="5" name="Tijdelijke aanduiding voor voettekst 4"/>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298026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190500"/>
            <a:ext cx="2057400" cy="5986463"/>
          </a:xfrm>
        </p:spPr>
        <p:txBody>
          <a:bodyPr vert="eaVert" rtlCol="0"/>
          <a:lstStyle/>
          <a:p>
            <a:pPr rtl="0"/>
            <a:r>
              <a:rPr lang="nl-NL"/>
              <a:t>Klik om de stijl te bewerken</a:t>
            </a:r>
            <a:endParaRPr lang="nl-NL" dirty="0"/>
          </a:p>
        </p:txBody>
      </p:sp>
      <p:sp>
        <p:nvSpPr>
          <p:cNvPr id="3" name="Tijdelijke aanduiding voor verticale tekst 2"/>
          <p:cNvSpPr>
            <a:spLocks noGrp="1"/>
          </p:cNvSpPr>
          <p:nvPr>
            <p:ph type="body" orient="vert" idx="1"/>
          </p:nvPr>
        </p:nvSpPr>
        <p:spPr>
          <a:xfrm>
            <a:off x="838200" y="190500"/>
            <a:ext cx="7734300" cy="5986463"/>
          </a:xfrm>
        </p:spPr>
        <p:txBody>
          <a:bodyPr vert="eaVert"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6" name="Tijdelijke aanduiding voor dianummer 5"/>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4" name="Tijdelijke aanduiding voor datum 3"/>
          <p:cNvSpPr>
            <a:spLocks noGrp="1"/>
          </p:cNvSpPr>
          <p:nvPr>
            <p:ph type="dt" sz="half" idx="10"/>
          </p:nvPr>
        </p:nvSpPr>
        <p:spPr/>
        <p:txBody>
          <a:bodyPr rtlCol="0"/>
          <a:lstStyle/>
          <a:p>
            <a:pPr rtl="0"/>
            <a:fld id="{75180D39-441C-4210-8EEB-A52885ED5269}" type="datetime1">
              <a:rPr lang="nl-NL" smtClean="0"/>
              <a:t>24-7-2024</a:t>
            </a:fld>
            <a:endParaRPr lang="nl-NL" dirty="0"/>
          </a:p>
        </p:txBody>
      </p:sp>
      <p:sp>
        <p:nvSpPr>
          <p:cNvPr id="5" name="Tijdelijke aanduiding voor voettekst 4"/>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3749206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345516-EF1B-E978-6F85-23AA2E6A666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B35BBA8-FA96-8E87-85B9-E8F0247099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7005B85-0E83-2CD8-E421-A35324AB1AC3}"/>
              </a:ext>
            </a:extLst>
          </p:cNvPr>
          <p:cNvSpPr>
            <a:spLocks noGrp="1"/>
          </p:cNvSpPr>
          <p:nvPr>
            <p:ph type="dt" sz="half" idx="10"/>
          </p:nvPr>
        </p:nvSpPr>
        <p:spPr/>
        <p:txBody>
          <a:bodyPr/>
          <a:lstStyle/>
          <a:p>
            <a:fld id="{722B4037-6EDF-4D1A-BC1B-57192864C79C}" type="datetimeFigureOut">
              <a:rPr lang="nl-NL" smtClean="0"/>
              <a:t>24-7-2024</a:t>
            </a:fld>
            <a:endParaRPr lang="nl-NL"/>
          </a:p>
        </p:txBody>
      </p:sp>
      <p:sp>
        <p:nvSpPr>
          <p:cNvPr id="5" name="Tijdelijke aanduiding voor voettekst 4">
            <a:extLst>
              <a:ext uri="{FF2B5EF4-FFF2-40B4-BE49-F238E27FC236}">
                <a16:creationId xmlns:a16="http://schemas.microsoft.com/office/drawing/2014/main" id="{AA5BFC17-5D3C-765A-94E4-632C91DAD79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0FD884D-2486-EF8F-AC39-B9AD8BCF6F7A}"/>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8633931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1E15AC-AB6F-6B8F-62B6-B1E11B802FC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AF300D7-660B-A48C-99F6-46EC86C1972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2B360C6-488F-1276-A8DF-643564E9220B}"/>
              </a:ext>
            </a:extLst>
          </p:cNvPr>
          <p:cNvSpPr>
            <a:spLocks noGrp="1"/>
          </p:cNvSpPr>
          <p:nvPr>
            <p:ph type="dt" sz="half" idx="10"/>
          </p:nvPr>
        </p:nvSpPr>
        <p:spPr/>
        <p:txBody>
          <a:bodyPr/>
          <a:lstStyle/>
          <a:p>
            <a:fld id="{722B4037-6EDF-4D1A-BC1B-57192864C79C}" type="datetimeFigureOut">
              <a:rPr lang="nl-NL" smtClean="0"/>
              <a:t>24-7-2024</a:t>
            </a:fld>
            <a:endParaRPr lang="nl-NL"/>
          </a:p>
        </p:txBody>
      </p:sp>
      <p:sp>
        <p:nvSpPr>
          <p:cNvPr id="5" name="Tijdelijke aanduiding voor voettekst 4">
            <a:extLst>
              <a:ext uri="{FF2B5EF4-FFF2-40B4-BE49-F238E27FC236}">
                <a16:creationId xmlns:a16="http://schemas.microsoft.com/office/drawing/2014/main" id="{7E02558A-0894-C724-9B18-B6F88FEEC96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3A96C32-4C4C-8353-085F-8AE727E58AFD}"/>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19349043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A60E83-7FD7-57CD-F5D1-4F9ED8B451C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DEAD25C-EA4B-8C77-1BB0-08177AEE7B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4994041-B380-D86C-2FAB-B592C6C871F3}"/>
              </a:ext>
            </a:extLst>
          </p:cNvPr>
          <p:cNvSpPr>
            <a:spLocks noGrp="1"/>
          </p:cNvSpPr>
          <p:nvPr>
            <p:ph type="dt" sz="half" idx="10"/>
          </p:nvPr>
        </p:nvSpPr>
        <p:spPr/>
        <p:txBody>
          <a:bodyPr/>
          <a:lstStyle/>
          <a:p>
            <a:fld id="{722B4037-6EDF-4D1A-BC1B-57192864C79C}" type="datetimeFigureOut">
              <a:rPr lang="nl-NL" smtClean="0"/>
              <a:t>24-7-2024</a:t>
            </a:fld>
            <a:endParaRPr lang="nl-NL"/>
          </a:p>
        </p:txBody>
      </p:sp>
      <p:sp>
        <p:nvSpPr>
          <p:cNvPr id="5" name="Tijdelijke aanduiding voor voettekst 4">
            <a:extLst>
              <a:ext uri="{FF2B5EF4-FFF2-40B4-BE49-F238E27FC236}">
                <a16:creationId xmlns:a16="http://schemas.microsoft.com/office/drawing/2014/main" id="{40CE7363-3AE4-1EC4-820A-6279A168B39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9E6A83D-CFF4-8505-C34F-A271398CBDE7}"/>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28693394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685601-B859-5C26-7E9B-8B396530668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C434A18-5342-77A2-BCCC-5FAC99C6255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3ADE974-68D3-9847-DC5A-0DC91164273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A5C378F-EAE8-941B-1BA0-F166E3CC7A32}"/>
              </a:ext>
            </a:extLst>
          </p:cNvPr>
          <p:cNvSpPr>
            <a:spLocks noGrp="1"/>
          </p:cNvSpPr>
          <p:nvPr>
            <p:ph type="dt" sz="half" idx="10"/>
          </p:nvPr>
        </p:nvSpPr>
        <p:spPr/>
        <p:txBody>
          <a:bodyPr/>
          <a:lstStyle/>
          <a:p>
            <a:fld id="{722B4037-6EDF-4D1A-BC1B-57192864C79C}" type="datetimeFigureOut">
              <a:rPr lang="nl-NL" smtClean="0"/>
              <a:t>24-7-2024</a:t>
            </a:fld>
            <a:endParaRPr lang="nl-NL"/>
          </a:p>
        </p:txBody>
      </p:sp>
      <p:sp>
        <p:nvSpPr>
          <p:cNvPr id="6" name="Tijdelijke aanduiding voor voettekst 5">
            <a:extLst>
              <a:ext uri="{FF2B5EF4-FFF2-40B4-BE49-F238E27FC236}">
                <a16:creationId xmlns:a16="http://schemas.microsoft.com/office/drawing/2014/main" id="{20532A5F-B9D3-73F8-BD3B-DC70ACBD9C0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4A0337D-2539-DE64-5AF0-110A5DCF6710}"/>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3131006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5" name="Tijdelijke aanduiding voor dianummer 4"/>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3" name="Tijdelijke aanduiding voor datum 2"/>
          <p:cNvSpPr>
            <a:spLocks noGrp="1"/>
          </p:cNvSpPr>
          <p:nvPr>
            <p:ph type="dt" sz="half" idx="10"/>
          </p:nvPr>
        </p:nvSpPr>
        <p:spPr/>
        <p:txBody>
          <a:bodyPr rtlCol="0"/>
          <a:lstStyle/>
          <a:p>
            <a:pPr rtl="0"/>
            <a:fld id="{0D3B726E-E037-45CB-BF1C-C591AA0F8162}" type="datetime1">
              <a:rPr lang="nl-NL" smtClean="0"/>
              <a:t>24-7-2024</a:t>
            </a:fld>
            <a:endParaRPr lang="nl-NL" dirty="0"/>
          </a:p>
        </p:txBody>
      </p:sp>
      <p:sp>
        <p:nvSpPr>
          <p:cNvPr id="4" name="Tijdelijke aanduiding voor voettekst 3"/>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8ADB16-F00D-8F1A-620B-80F4C577FCC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CF374BB-BD67-EA1E-C9FA-95F53EE718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E1303E8-8B28-383C-0BF8-90ABD8F1C23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0C9D35C-15D9-6DD7-B556-319AA912BC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CBA23BD-4F1A-C5F0-F1BC-9BDD82984BA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A90DC9B-3F9E-BAEC-616A-143306E8DBA2}"/>
              </a:ext>
            </a:extLst>
          </p:cNvPr>
          <p:cNvSpPr>
            <a:spLocks noGrp="1"/>
          </p:cNvSpPr>
          <p:nvPr>
            <p:ph type="dt" sz="half" idx="10"/>
          </p:nvPr>
        </p:nvSpPr>
        <p:spPr/>
        <p:txBody>
          <a:bodyPr/>
          <a:lstStyle/>
          <a:p>
            <a:fld id="{722B4037-6EDF-4D1A-BC1B-57192864C79C}" type="datetimeFigureOut">
              <a:rPr lang="nl-NL" smtClean="0"/>
              <a:t>24-7-2024</a:t>
            </a:fld>
            <a:endParaRPr lang="nl-NL"/>
          </a:p>
        </p:txBody>
      </p:sp>
      <p:sp>
        <p:nvSpPr>
          <p:cNvPr id="8" name="Tijdelijke aanduiding voor voettekst 7">
            <a:extLst>
              <a:ext uri="{FF2B5EF4-FFF2-40B4-BE49-F238E27FC236}">
                <a16:creationId xmlns:a16="http://schemas.microsoft.com/office/drawing/2014/main" id="{29E62B31-797E-F09A-6804-23F213307565}"/>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2D49D7B3-94EA-0591-3920-32EDF887DF6D}"/>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8605002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4CDB9A-D86A-5DDC-5B6B-B3AE8FDA31F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1D919105-3DB9-ADF8-6739-C9D59770FFD9}"/>
              </a:ext>
            </a:extLst>
          </p:cNvPr>
          <p:cNvSpPr>
            <a:spLocks noGrp="1"/>
          </p:cNvSpPr>
          <p:nvPr>
            <p:ph type="dt" sz="half" idx="10"/>
          </p:nvPr>
        </p:nvSpPr>
        <p:spPr/>
        <p:txBody>
          <a:bodyPr/>
          <a:lstStyle/>
          <a:p>
            <a:fld id="{722B4037-6EDF-4D1A-BC1B-57192864C79C}" type="datetimeFigureOut">
              <a:rPr lang="nl-NL" smtClean="0"/>
              <a:t>24-7-2024</a:t>
            </a:fld>
            <a:endParaRPr lang="nl-NL"/>
          </a:p>
        </p:txBody>
      </p:sp>
      <p:sp>
        <p:nvSpPr>
          <p:cNvPr id="4" name="Tijdelijke aanduiding voor voettekst 3">
            <a:extLst>
              <a:ext uri="{FF2B5EF4-FFF2-40B4-BE49-F238E27FC236}">
                <a16:creationId xmlns:a16="http://schemas.microsoft.com/office/drawing/2014/main" id="{42C2C9AD-9411-93FB-7FD4-CE419F015D8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8020BF0-2732-EB91-0F74-6E118994678C}"/>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13692776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9AB035C-2073-13FE-7FE6-9890DEB91BE8}"/>
              </a:ext>
            </a:extLst>
          </p:cNvPr>
          <p:cNvSpPr>
            <a:spLocks noGrp="1"/>
          </p:cNvSpPr>
          <p:nvPr>
            <p:ph type="dt" sz="half" idx="10"/>
          </p:nvPr>
        </p:nvSpPr>
        <p:spPr/>
        <p:txBody>
          <a:bodyPr/>
          <a:lstStyle/>
          <a:p>
            <a:fld id="{722B4037-6EDF-4D1A-BC1B-57192864C79C}" type="datetimeFigureOut">
              <a:rPr lang="nl-NL" smtClean="0"/>
              <a:t>24-7-2024</a:t>
            </a:fld>
            <a:endParaRPr lang="nl-NL"/>
          </a:p>
        </p:txBody>
      </p:sp>
      <p:sp>
        <p:nvSpPr>
          <p:cNvPr id="3" name="Tijdelijke aanduiding voor voettekst 2">
            <a:extLst>
              <a:ext uri="{FF2B5EF4-FFF2-40B4-BE49-F238E27FC236}">
                <a16:creationId xmlns:a16="http://schemas.microsoft.com/office/drawing/2014/main" id="{711380E8-3DCC-C5F2-2D84-FDBD5D6722B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8169B80-14FA-ACCB-353A-CB8C14F0E94F}"/>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2584581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2DBAA-98CC-284D-991A-6FC01629839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54D17D4-25FE-CE05-FC0E-7E1706944E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17428D0-9E0A-BF71-8595-36B326FB09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2528160-EB0A-6E05-2A53-D070B1BFE7AB}"/>
              </a:ext>
            </a:extLst>
          </p:cNvPr>
          <p:cNvSpPr>
            <a:spLocks noGrp="1"/>
          </p:cNvSpPr>
          <p:nvPr>
            <p:ph type="dt" sz="half" idx="10"/>
          </p:nvPr>
        </p:nvSpPr>
        <p:spPr/>
        <p:txBody>
          <a:bodyPr/>
          <a:lstStyle/>
          <a:p>
            <a:fld id="{722B4037-6EDF-4D1A-BC1B-57192864C79C}" type="datetimeFigureOut">
              <a:rPr lang="nl-NL" smtClean="0"/>
              <a:t>24-7-2024</a:t>
            </a:fld>
            <a:endParaRPr lang="nl-NL"/>
          </a:p>
        </p:txBody>
      </p:sp>
      <p:sp>
        <p:nvSpPr>
          <p:cNvPr id="6" name="Tijdelijke aanduiding voor voettekst 5">
            <a:extLst>
              <a:ext uri="{FF2B5EF4-FFF2-40B4-BE49-F238E27FC236}">
                <a16:creationId xmlns:a16="http://schemas.microsoft.com/office/drawing/2014/main" id="{F6A15C8F-DC2D-C3A4-286A-5C2A85A59F1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1AB702B-E5B5-EF41-5B7E-133584A27569}"/>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15964272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2F075A-87E4-9557-2A4D-3128D9C18CA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33ED135-D917-4EDE-B279-C9822B3985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3FD95E6-5A2E-6064-C228-2786F048F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8CB6A18-E0FA-BEE6-EEDB-01AED74024E4}"/>
              </a:ext>
            </a:extLst>
          </p:cNvPr>
          <p:cNvSpPr>
            <a:spLocks noGrp="1"/>
          </p:cNvSpPr>
          <p:nvPr>
            <p:ph type="dt" sz="half" idx="10"/>
          </p:nvPr>
        </p:nvSpPr>
        <p:spPr/>
        <p:txBody>
          <a:bodyPr/>
          <a:lstStyle/>
          <a:p>
            <a:fld id="{722B4037-6EDF-4D1A-BC1B-57192864C79C}" type="datetimeFigureOut">
              <a:rPr lang="nl-NL" smtClean="0"/>
              <a:t>24-7-2024</a:t>
            </a:fld>
            <a:endParaRPr lang="nl-NL"/>
          </a:p>
        </p:txBody>
      </p:sp>
      <p:sp>
        <p:nvSpPr>
          <p:cNvPr id="6" name="Tijdelijke aanduiding voor voettekst 5">
            <a:extLst>
              <a:ext uri="{FF2B5EF4-FFF2-40B4-BE49-F238E27FC236}">
                <a16:creationId xmlns:a16="http://schemas.microsoft.com/office/drawing/2014/main" id="{C1E65291-9BCE-53B8-07D9-74835CE4FE0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E169547-7C85-8E3C-369B-E79FA34E3BC5}"/>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26502459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5500F1-F5B3-C209-42C8-692CB20D417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00DCFDC-6585-4371-4789-7D36241BC4E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3522819-A794-BB67-A64A-76F879D47DD9}"/>
              </a:ext>
            </a:extLst>
          </p:cNvPr>
          <p:cNvSpPr>
            <a:spLocks noGrp="1"/>
          </p:cNvSpPr>
          <p:nvPr>
            <p:ph type="dt" sz="half" idx="10"/>
          </p:nvPr>
        </p:nvSpPr>
        <p:spPr/>
        <p:txBody>
          <a:bodyPr/>
          <a:lstStyle/>
          <a:p>
            <a:fld id="{722B4037-6EDF-4D1A-BC1B-57192864C79C}" type="datetimeFigureOut">
              <a:rPr lang="nl-NL" smtClean="0"/>
              <a:t>24-7-2024</a:t>
            </a:fld>
            <a:endParaRPr lang="nl-NL"/>
          </a:p>
        </p:txBody>
      </p:sp>
      <p:sp>
        <p:nvSpPr>
          <p:cNvPr id="5" name="Tijdelijke aanduiding voor voettekst 4">
            <a:extLst>
              <a:ext uri="{FF2B5EF4-FFF2-40B4-BE49-F238E27FC236}">
                <a16:creationId xmlns:a16="http://schemas.microsoft.com/office/drawing/2014/main" id="{9AF3DBCB-99D3-01D9-A80E-FCA91D95DBC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08B6CE6-BD95-B90A-5DEC-4FDA9ABC5D19}"/>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18877083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E0CECA2-66E4-F856-F9A3-EDB91A26C50D}"/>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FDA983A-CDFC-D080-3DD5-EC28948BCBC8}"/>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957F691-2058-A485-746C-2FFE65782464}"/>
              </a:ext>
            </a:extLst>
          </p:cNvPr>
          <p:cNvSpPr>
            <a:spLocks noGrp="1"/>
          </p:cNvSpPr>
          <p:nvPr>
            <p:ph type="dt" sz="half" idx="10"/>
          </p:nvPr>
        </p:nvSpPr>
        <p:spPr/>
        <p:txBody>
          <a:bodyPr/>
          <a:lstStyle/>
          <a:p>
            <a:fld id="{722B4037-6EDF-4D1A-BC1B-57192864C79C}" type="datetimeFigureOut">
              <a:rPr lang="nl-NL" smtClean="0"/>
              <a:t>24-7-2024</a:t>
            </a:fld>
            <a:endParaRPr lang="nl-NL"/>
          </a:p>
        </p:txBody>
      </p:sp>
      <p:sp>
        <p:nvSpPr>
          <p:cNvPr id="5" name="Tijdelijke aanduiding voor voettekst 4">
            <a:extLst>
              <a:ext uri="{FF2B5EF4-FFF2-40B4-BE49-F238E27FC236}">
                <a16:creationId xmlns:a16="http://schemas.microsoft.com/office/drawing/2014/main" id="{B2BC16CC-1C70-9F6D-669C-55E850418AE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F41A0DC-A9E2-7F83-FC7E-8A965093DA30}"/>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337229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2" name="Tijdelijke aanduiding voor datum 1"/>
          <p:cNvSpPr>
            <a:spLocks noGrp="1"/>
          </p:cNvSpPr>
          <p:nvPr>
            <p:ph type="dt" sz="half" idx="10"/>
          </p:nvPr>
        </p:nvSpPr>
        <p:spPr/>
        <p:txBody>
          <a:bodyPr rtlCol="0"/>
          <a:lstStyle/>
          <a:p>
            <a:pPr rtl="0"/>
            <a:fld id="{94939E39-2087-4A34-B67F-18ABAE681D6E}" type="datetime1">
              <a:rPr lang="nl-NL" smtClean="0"/>
              <a:t>24-7-2024</a:t>
            </a:fld>
            <a:endParaRPr lang="nl-NL" dirty="0"/>
          </a:p>
        </p:txBody>
      </p:sp>
      <p:sp>
        <p:nvSpPr>
          <p:cNvPr id="3" name="Tijdelijke aanduiding voor voettekst 2"/>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682434" y="919616"/>
            <a:ext cx="4155622" cy="2532888"/>
          </a:xfrm>
        </p:spPr>
        <p:txBody>
          <a:bodyPr rtlCol="0" anchor="b"/>
          <a:lstStyle>
            <a:lvl1pPr>
              <a:defRPr sz="3200"/>
            </a:lvl1pPr>
          </a:lstStyle>
          <a:p>
            <a:pPr rtl="0"/>
            <a:r>
              <a:rPr lang="nl-NL"/>
              <a:t>Klik om de stijl te bewerken</a:t>
            </a:r>
            <a:endParaRPr lang="nl-NL" dirty="0"/>
          </a:p>
        </p:txBody>
      </p:sp>
      <p:sp>
        <p:nvSpPr>
          <p:cNvPr id="3" name="Tijdelijke aanduiding voor inhoud 2"/>
          <p:cNvSpPr>
            <a:spLocks noGrp="1"/>
          </p:cNvSpPr>
          <p:nvPr>
            <p:ph idx="1"/>
          </p:nvPr>
        </p:nvSpPr>
        <p:spPr>
          <a:xfrm>
            <a:off x="1409699" y="915923"/>
            <a:ext cx="5216979" cy="5065776"/>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4" name="Tijdelijke aanduiding voor tekst 3"/>
          <p:cNvSpPr>
            <a:spLocks noGrp="1"/>
          </p:cNvSpPr>
          <p:nvPr>
            <p:ph type="body" sz="half" idx="2"/>
          </p:nvPr>
        </p:nvSpPr>
        <p:spPr>
          <a:xfrm>
            <a:off x="6682434" y="3502152"/>
            <a:ext cx="4155622" cy="2479548"/>
          </a:xfrm>
        </p:spPr>
        <p:txBody>
          <a:bodyPr rtlCol="0">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a:t>Klik om de modelstijlen te bewerken</a:t>
            </a:r>
          </a:p>
        </p:txBody>
      </p:sp>
      <p:sp>
        <p:nvSpPr>
          <p:cNvPr id="7" name="Tijdelijke aanduiding voor dianummer 6"/>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5" name="Tijdelijke aanduiding voor datum 4"/>
          <p:cNvSpPr>
            <a:spLocks noGrp="1"/>
          </p:cNvSpPr>
          <p:nvPr>
            <p:ph type="dt" sz="half" idx="10"/>
          </p:nvPr>
        </p:nvSpPr>
        <p:spPr/>
        <p:txBody>
          <a:bodyPr rtlCol="0"/>
          <a:lstStyle/>
          <a:p>
            <a:pPr rtl="0"/>
            <a:fld id="{FF54BE70-D60B-469D-8D93-AA7E3342FE4C}" type="datetime1">
              <a:rPr lang="nl-NL" smtClean="0"/>
              <a:t>24-7-2024</a:t>
            </a:fld>
            <a:endParaRPr lang="nl-NL" dirty="0"/>
          </a:p>
        </p:txBody>
      </p:sp>
      <p:sp>
        <p:nvSpPr>
          <p:cNvPr id="6" name="Tijdelijke aanduiding voor voettekst 5"/>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682435" y="919616"/>
            <a:ext cx="4155622" cy="2532888"/>
          </a:xfrm>
        </p:spPr>
        <p:txBody>
          <a:bodyPr rtlCol="0" anchor="b"/>
          <a:lstStyle>
            <a:lvl1pPr>
              <a:defRPr sz="3200"/>
            </a:lvl1pPr>
          </a:lstStyle>
          <a:p>
            <a:pPr rtl="0"/>
            <a:r>
              <a:rPr lang="nl-NL"/>
              <a:t>Klik om de stijl te bewerken</a:t>
            </a:r>
            <a:endParaRPr lang="nl-NL" dirty="0"/>
          </a:p>
        </p:txBody>
      </p:sp>
      <p:sp>
        <p:nvSpPr>
          <p:cNvPr id="3" name="Tijdelijke aanduiding voor afbeelding 2" descr="Een lege tijdelijke aanduiding om een afbeelding toe te voegen. Klik op de tijdelijke aanduiding en selecteer de afbeelding die u wilt toevoegen"/>
          <p:cNvSpPr>
            <a:spLocks noGrp="1"/>
          </p:cNvSpPr>
          <p:nvPr>
            <p:ph type="pic" idx="1"/>
          </p:nvPr>
        </p:nvSpPr>
        <p:spPr>
          <a:xfrm>
            <a:off x="0" y="915923"/>
            <a:ext cx="6626677" cy="5065776"/>
          </a:xfrm>
        </p:spPr>
        <p:txBody>
          <a:bodyPr tIns="1371600" rtlCol="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6682435" y="3502152"/>
            <a:ext cx="4155622" cy="2479547"/>
          </a:xfrm>
        </p:spPr>
        <p:txBody>
          <a:bodyPr rtlCol="0">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a:t>Klik om de modelstijlen te bewerken</a:t>
            </a:r>
          </a:p>
        </p:txBody>
      </p:sp>
      <p:sp>
        <p:nvSpPr>
          <p:cNvPr id="7" name="Tijdelijke aanduiding voor dianummer 6"/>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5" name="Tijdelijke aanduiding voor datum 4"/>
          <p:cNvSpPr>
            <a:spLocks noGrp="1"/>
          </p:cNvSpPr>
          <p:nvPr>
            <p:ph type="dt" sz="half" idx="10"/>
          </p:nvPr>
        </p:nvSpPr>
        <p:spPr/>
        <p:txBody>
          <a:bodyPr rtlCol="0"/>
          <a:lstStyle/>
          <a:p>
            <a:pPr rtl="0"/>
            <a:fld id="{B7BBD213-F573-467B-9A6E-2858DC4EAB3F}" type="datetime1">
              <a:rPr lang="nl-NL" smtClean="0"/>
              <a:t>24-7-2024</a:t>
            </a:fld>
            <a:endParaRPr lang="nl-NL" dirty="0"/>
          </a:p>
        </p:txBody>
      </p:sp>
      <p:sp>
        <p:nvSpPr>
          <p:cNvPr id="6" name="Tijdelijke aanduiding voor voettekst 5"/>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hthoek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1" name="Rechthoek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solidFill>
                <a:schemeClr val="accent1">
                  <a:lumMod val="75000"/>
                </a:schemeClr>
              </a:solidFill>
            </a:endParaRPr>
          </a:p>
        </p:txBody>
      </p:sp>
      <p:sp>
        <p:nvSpPr>
          <p:cNvPr id="2" name="Tijdelijke aanduiding voor titel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pPr rtl="0"/>
            <a:r>
              <a:rPr lang="nl-NL" dirty="0"/>
              <a:t>Klik om de titelstijl van het model te bewerken</a:t>
            </a:r>
          </a:p>
        </p:txBody>
      </p:sp>
      <p:sp>
        <p:nvSpPr>
          <p:cNvPr id="3" name="Tijdelijke aanduiding voor tekst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6" name="Tijdelijke aanduiding voor dianummer 5"/>
          <p:cNvSpPr>
            <a:spLocks noGrp="1"/>
          </p:cNvSpPr>
          <p:nvPr>
            <p:ph type="sldNum" sz="quarter" idx="4"/>
          </p:nvPr>
        </p:nvSpPr>
        <p:spPr>
          <a:xfrm>
            <a:off x="0" y="6629400"/>
            <a:ext cx="432000"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pPr rtl="0"/>
            <a:fld id="{9CD8D479-8942-46E8-A226-A4E01F7A105C}" type="slidenum">
              <a:rPr lang="nl-NL" smtClean="0"/>
              <a:pPr rtl="0"/>
              <a:t>‹nr.›</a:t>
            </a:fld>
            <a:endParaRPr lang="nl-NL" dirty="0"/>
          </a:p>
        </p:txBody>
      </p:sp>
      <p:sp>
        <p:nvSpPr>
          <p:cNvPr id="4" name="Tijdelijke aanduiding voor datum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pPr rtl="0"/>
            <a:fld id="{F8814D39-4657-482F-B4FE-D8FBE3B76190}" type="datetime1">
              <a:rPr lang="nl-NL" smtClean="0"/>
              <a:t>24-7-2024</a:t>
            </a:fld>
            <a:endParaRPr lang="nl-NL" dirty="0"/>
          </a:p>
        </p:txBody>
      </p:sp>
      <p:sp>
        <p:nvSpPr>
          <p:cNvPr id="5" name="Tijdelijke aanduiding voor voettekst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pPr rtl="0"/>
            <a:r>
              <a:rPr lang="nl-NL" dirty="0"/>
              <a:t>Een voettekst toevoegen</a:t>
            </a:r>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D9021ED-D1EC-AE45-D1FD-94DF772EA0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7386C7C-14BC-A083-9DC7-1D1802FA93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66AE0C-C0CB-EFA5-4C24-EE171BEFF3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573031-605D-4939-86AC-9F3C1F467D0B}" type="datetimeFigureOut">
              <a:rPr lang="nl-NL" smtClean="0"/>
              <a:t>24-7-2024</a:t>
            </a:fld>
            <a:endParaRPr lang="nl-NL"/>
          </a:p>
        </p:txBody>
      </p:sp>
      <p:sp>
        <p:nvSpPr>
          <p:cNvPr id="5" name="Tijdelijke aanduiding voor voettekst 4">
            <a:extLst>
              <a:ext uri="{FF2B5EF4-FFF2-40B4-BE49-F238E27FC236}">
                <a16:creationId xmlns:a16="http://schemas.microsoft.com/office/drawing/2014/main" id="{FC983C99-32F4-A822-C426-F01A4056DC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0F998E53-48BE-D767-8982-D684F18CAE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C6DC38-0D1F-4904-A2C0-A79FB8486BAF}" type="slidenum">
              <a:rPr lang="nl-NL" smtClean="0"/>
              <a:t>‹nr.›</a:t>
            </a:fld>
            <a:endParaRPr lang="nl-NL"/>
          </a:p>
        </p:txBody>
      </p:sp>
    </p:spTree>
    <p:extLst>
      <p:ext uri="{BB962C8B-B14F-4D97-AF65-F5344CB8AC3E}">
        <p14:creationId xmlns:p14="http://schemas.microsoft.com/office/powerpoint/2010/main" val="7969567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CD0EE12-5962-DDAB-90F2-1F1A33811A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A98F845-6235-6514-653B-5E4556E156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4D07A8F-3A30-F751-20F9-2C11FE904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2B4037-6EDF-4D1A-BC1B-57192864C79C}" type="datetimeFigureOut">
              <a:rPr lang="nl-NL" smtClean="0"/>
              <a:t>24-7-2024</a:t>
            </a:fld>
            <a:endParaRPr lang="nl-NL"/>
          </a:p>
        </p:txBody>
      </p:sp>
      <p:sp>
        <p:nvSpPr>
          <p:cNvPr id="5" name="Tijdelijke aanduiding voor voettekst 4">
            <a:extLst>
              <a:ext uri="{FF2B5EF4-FFF2-40B4-BE49-F238E27FC236}">
                <a16:creationId xmlns:a16="http://schemas.microsoft.com/office/drawing/2014/main" id="{9A969AFE-B186-1765-1DF8-1B451E2BD7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323FAD3-2B15-AFCB-ABFF-76A6DE167D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5CD2E1-6718-486C-9CCB-B0524565624E}" type="slidenum">
              <a:rPr lang="nl-NL" smtClean="0"/>
              <a:t>‹nr.›</a:t>
            </a:fld>
            <a:endParaRPr lang="nl-NL"/>
          </a:p>
        </p:txBody>
      </p:sp>
    </p:spTree>
    <p:extLst>
      <p:ext uri="{BB962C8B-B14F-4D97-AF65-F5344CB8AC3E}">
        <p14:creationId xmlns:p14="http://schemas.microsoft.com/office/powerpoint/2010/main" val="32961193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CD0EE12-5962-DDAB-90F2-1F1A33811A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A98F845-6235-6514-653B-5E4556E156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4D07A8F-3A30-F751-20F9-2C11FE904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2B4037-6EDF-4D1A-BC1B-57192864C79C}" type="datetimeFigureOut">
              <a:rPr lang="nl-NL" smtClean="0"/>
              <a:t>24-7-2024</a:t>
            </a:fld>
            <a:endParaRPr lang="nl-NL"/>
          </a:p>
        </p:txBody>
      </p:sp>
      <p:sp>
        <p:nvSpPr>
          <p:cNvPr id="5" name="Tijdelijke aanduiding voor voettekst 4">
            <a:extLst>
              <a:ext uri="{FF2B5EF4-FFF2-40B4-BE49-F238E27FC236}">
                <a16:creationId xmlns:a16="http://schemas.microsoft.com/office/drawing/2014/main" id="{9A969AFE-B186-1765-1DF8-1B451E2BD7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323FAD3-2B15-AFCB-ABFF-76A6DE167D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5CD2E1-6718-486C-9CCB-B0524565624E}" type="slidenum">
              <a:rPr lang="nl-NL" smtClean="0"/>
              <a:t>‹nr.›</a:t>
            </a:fld>
            <a:endParaRPr lang="nl-NL"/>
          </a:p>
        </p:txBody>
      </p:sp>
    </p:spTree>
    <p:extLst>
      <p:ext uri="{BB962C8B-B14F-4D97-AF65-F5344CB8AC3E}">
        <p14:creationId xmlns:p14="http://schemas.microsoft.com/office/powerpoint/2010/main" val="6643239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hthoek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1" name="Rechthoek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solidFill>
                <a:schemeClr val="accent1">
                  <a:lumMod val="75000"/>
                </a:schemeClr>
              </a:solidFill>
            </a:endParaRPr>
          </a:p>
        </p:txBody>
      </p:sp>
      <p:sp>
        <p:nvSpPr>
          <p:cNvPr id="2" name="Tijdelijke aanduiding voor titel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pPr rtl="0"/>
            <a:r>
              <a:rPr lang="nl-NL" dirty="0"/>
              <a:t>Klik om de titelstijl van het model te bewerken</a:t>
            </a:r>
          </a:p>
        </p:txBody>
      </p:sp>
      <p:sp>
        <p:nvSpPr>
          <p:cNvPr id="3" name="Tijdelijke aanduiding voor tekst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6" name="Tijdelijke aanduiding voor dianummer 5"/>
          <p:cNvSpPr>
            <a:spLocks noGrp="1"/>
          </p:cNvSpPr>
          <p:nvPr>
            <p:ph type="sldNum" sz="quarter" idx="4"/>
          </p:nvPr>
        </p:nvSpPr>
        <p:spPr>
          <a:xfrm>
            <a:off x="0" y="6629400"/>
            <a:ext cx="432000"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pPr rtl="0"/>
            <a:fld id="{9CD8D479-8942-46E8-A226-A4E01F7A105C}" type="slidenum">
              <a:rPr lang="nl-NL" smtClean="0"/>
              <a:pPr rtl="0"/>
              <a:t>‹nr.›</a:t>
            </a:fld>
            <a:endParaRPr lang="nl-NL" dirty="0"/>
          </a:p>
        </p:txBody>
      </p:sp>
      <p:sp>
        <p:nvSpPr>
          <p:cNvPr id="4" name="Tijdelijke aanduiding voor datum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pPr rtl="0"/>
            <a:fld id="{F8814D39-4657-482F-B4FE-D8FBE3B76190}" type="datetime1">
              <a:rPr lang="nl-NL" smtClean="0"/>
              <a:t>24-7-2024</a:t>
            </a:fld>
            <a:endParaRPr lang="nl-NL" dirty="0"/>
          </a:p>
        </p:txBody>
      </p:sp>
      <p:sp>
        <p:nvSpPr>
          <p:cNvPr id="5" name="Tijdelijke aanduiding voor voettekst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pPr rtl="0"/>
            <a:r>
              <a:rPr lang="nl-NL" dirty="0"/>
              <a:t>Een voettekst toevoegen</a:t>
            </a:r>
          </a:p>
        </p:txBody>
      </p:sp>
    </p:spTree>
    <p:extLst>
      <p:ext uri="{BB962C8B-B14F-4D97-AF65-F5344CB8AC3E}">
        <p14:creationId xmlns:p14="http://schemas.microsoft.com/office/powerpoint/2010/main" val="116245105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CD0EE12-5962-DDAB-90F2-1F1A33811A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A98F845-6235-6514-653B-5E4556E156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4D07A8F-3A30-F751-20F9-2C11FE904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2B4037-6EDF-4D1A-BC1B-57192864C79C}" type="datetimeFigureOut">
              <a:rPr lang="nl-NL" smtClean="0"/>
              <a:t>24-7-2024</a:t>
            </a:fld>
            <a:endParaRPr lang="nl-NL"/>
          </a:p>
        </p:txBody>
      </p:sp>
      <p:sp>
        <p:nvSpPr>
          <p:cNvPr id="5" name="Tijdelijke aanduiding voor voettekst 4">
            <a:extLst>
              <a:ext uri="{FF2B5EF4-FFF2-40B4-BE49-F238E27FC236}">
                <a16:creationId xmlns:a16="http://schemas.microsoft.com/office/drawing/2014/main" id="{9A969AFE-B186-1765-1DF8-1B451E2BD7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323FAD3-2B15-AFCB-ABFF-76A6DE167D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5CD2E1-6718-486C-9CCB-B0524565624E}" type="slidenum">
              <a:rPr lang="nl-NL" smtClean="0"/>
              <a:t>‹nr.›</a:t>
            </a:fld>
            <a:endParaRPr lang="nl-NL"/>
          </a:p>
        </p:txBody>
      </p:sp>
    </p:spTree>
    <p:extLst>
      <p:ext uri="{BB962C8B-B14F-4D97-AF65-F5344CB8AC3E}">
        <p14:creationId xmlns:p14="http://schemas.microsoft.com/office/powerpoint/2010/main" val="388023684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wmf"/><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wmf"/><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wmf"/><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5.jp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0.png"/><Relationship Id="rId1" Type="http://schemas.openxmlformats.org/officeDocument/2006/relationships/slideLayout" Target="../slideLayouts/slideLayout29.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0.xml"/><Relationship Id="rId5" Type="http://schemas.openxmlformats.org/officeDocument/2006/relationships/image" Target="../media/image47.jpeg"/><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40.xml"/><Relationship Id="rId5" Type="http://schemas.openxmlformats.org/officeDocument/2006/relationships/image" Target="../media/image55.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40.xml"/><Relationship Id="rId5" Type="http://schemas.openxmlformats.org/officeDocument/2006/relationships/image" Target="../media/image57.pn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6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40.xml"/><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751777" y="190831"/>
            <a:ext cx="4846320" cy="4770783"/>
          </a:xfrm>
        </p:spPr>
        <p:txBody>
          <a:bodyPr rtlCol="0">
            <a:normAutofit/>
          </a:bodyPr>
          <a:lstStyle/>
          <a:p>
            <a:pPr rtl="0"/>
            <a:r>
              <a:rPr lang="nl-NL" dirty="0"/>
              <a:t>“Sterven vóór de dood”</a:t>
            </a:r>
            <a:br>
              <a:rPr lang="nl-NL" dirty="0"/>
            </a:br>
            <a:br>
              <a:rPr lang="nl-NL" dirty="0"/>
            </a:br>
            <a:endParaRPr lang="nl-NL" dirty="0"/>
          </a:p>
        </p:txBody>
      </p:sp>
      <p:sp>
        <p:nvSpPr>
          <p:cNvPr id="3" name="Subtitel 2"/>
          <p:cNvSpPr>
            <a:spLocks noGrp="1"/>
          </p:cNvSpPr>
          <p:nvPr>
            <p:ph type="subTitle" idx="1"/>
          </p:nvPr>
        </p:nvSpPr>
        <p:spPr>
          <a:xfrm>
            <a:off x="1751777" y="4961614"/>
            <a:ext cx="4846320" cy="868336"/>
          </a:xfrm>
        </p:spPr>
        <p:txBody>
          <a:bodyPr rtlCol="0">
            <a:normAutofit/>
          </a:bodyPr>
          <a:lstStyle/>
          <a:p>
            <a:pPr rtl="0"/>
            <a:endParaRPr lang="nl-NL" dirty="0"/>
          </a:p>
          <a:p>
            <a:pPr rtl="0"/>
            <a:r>
              <a:rPr lang="nl-NL" dirty="0"/>
              <a:t>School voor Praktische Filosofie</a:t>
            </a:r>
          </a:p>
          <a:p>
            <a:pPr rtl="0"/>
            <a:r>
              <a:rPr lang="nl-NL" dirty="0"/>
              <a:t>Govert Geldof, Leeuwarden, 24 juli 2024</a:t>
            </a:r>
          </a:p>
        </p:txBody>
      </p:sp>
      <p:pic>
        <p:nvPicPr>
          <p:cNvPr id="5" name="Afbeelding 4">
            <a:extLst>
              <a:ext uri="{FF2B5EF4-FFF2-40B4-BE49-F238E27FC236}">
                <a16:creationId xmlns:a16="http://schemas.microsoft.com/office/drawing/2014/main" id="{D455078D-EA3B-4BDD-9D2D-B7808937EA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2950" y="2059388"/>
            <a:ext cx="2130949" cy="3892163"/>
          </a:xfrm>
          <a:prstGeom prst="rect">
            <a:avLst/>
          </a:prstGeom>
        </p:spPr>
      </p:pic>
      <p:pic>
        <p:nvPicPr>
          <p:cNvPr id="7" name="Afbeelding 6">
            <a:extLst>
              <a:ext uri="{FF2B5EF4-FFF2-40B4-BE49-F238E27FC236}">
                <a16:creationId xmlns:a16="http://schemas.microsoft.com/office/drawing/2014/main" id="{15150C58-10A2-4AFC-B6B8-8D44DA658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05461" y="2059388"/>
            <a:ext cx="3286539" cy="3892163"/>
          </a:xfrm>
          <a:prstGeom prst="rect">
            <a:avLst/>
          </a:prstGeom>
        </p:spPr>
      </p:pic>
      <p:pic>
        <p:nvPicPr>
          <p:cNvPr id="9" name="Afbeelding 8">
            <a:extLst>
              <a:ext uri="{FF2B5EF4-FFF2-40B4-BE49-F238E27FC236}">
                <a16:creationId xmlns:a16="http://schemas.microsoft.com/office/drawing/2014/main" id="{6C38BAE4-2A75-4FEF-98ED-97420F5B7B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2059388"/>
            <a:ext cx="1526650" cy="3858812"/>
          </a:xfrm>
          <a:prstGeom prst="rect">
            <a:avLst/>
          </a:prstGeom>
        </p:spPr>
      </p:pic>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DD7EE"/>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369CD5DD-8511-4B3D-9EFE-76BDFD36E1D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08733" y="907381"/>
            <a:ext cx="5118931" cy="5469917"/>
          </a:xfrm>
          <a:prstGeom prst="rect">
            <a:avLst/>
          </a:prstGeom>
        </p:spPr>
      </p:pic>
      <p:grpSp>
        <p:nvGrpSpPr>
          <p:cNvPr id="11" name="Groep 10">
            <a:extLst>
              <a:ext uri="{FF2B5EF4-FFF2-40B4-BE49-F238E27FC236}">
                <a16:creationId xmlns:a16="http://schemas.microsoft.com/office/drawing/2014/main" id="{9EF9B843-8579-4B04-933F-C48FE9C0ABBE}"/>
              </a:ext>
            </a:extLst>
          </p:cNvPr>
          <p:cNvGrpSpPr/>
          <p:nvPr/>
        </p:nvGrpSpPr>
        <p:grpSpPr>
          <a:xfrm>
            <a:off x="7366475" y="2706879"/>
            <a:ext cx="1598063" cy="1615156"/>
            <a:chOff x="6281159" y="2615012"/>
            <a:chExt cx="1598063" cy="1615156"/>
          </a:xfrm>
        </p:grpSpPr>
        <p:sp>
          <p:nvSpPr>
            <p:cNvPr id="9" name="Vrije vorm: vorm 8">
              <a:extLst>
                <a:ext uri="{FF2B5EF4-FFF2-40B4-BE49-F238E27FC236}">
                  <a16:creationId xmlns:a16="http://schemas.microsoft.com/office/drawing/2014/main" id="{D86888DD-B2E4-4016-A4CD-9FC769E6EF6F}"/>
                </a:ext>
              </a:extLst>
            </p:cNvPr>
            <p:cNvSpPr/>
            <p:nvPr/>
          </p:nvSpPr>
          <p:spPr>
            <a:xfrm>
              <a:off x="6281159" y="2615012"/>
              <a:ext cx="1598063" cy="1615156"/>
            </a:xfrm>
            <a:custGeom>
              <a:avLst/>
              <a:gdLst>
                <a:gd name="connsiteX0" fmla="*/ 0 w 1598063"/>
                <a:gd name="connsiteY0" fmla="*/ 786214 h 1615156"/>
                <a:gd name="connsiteX1" fmla="*/ 307648 w 1598063"/>
                <a:gd name="connsiteY1" fmla="*/ 1452786 h 1615156"/>
                <a:gd name="connsiteX2" fmla="*/ 871671 w 1598063"/>
                <a:gd name="connsiteY2" fmla="*/ 1615156 h 1615156"/>
                <a:gd name="connsiteX3" fmla="*/ 1504060 w 1598063"/>
                <a:gd name="connsiteY3" fmla="*/ 1307507 h 1615156"/>
                <a:gd name="connsiteX4" fmla="*/ 1598063 w 1598063"/>
                <a:gd name="connsiteY4" fmla="*/ 786214 h 1615156"/>
                <a:gd name="connsiteX5" fmla="*/ 1538243 w 1598063"/>
                <a:gd name="connsiteY5" fmla="*/ 0 h 1615156"/>
                <a:gd name="connsiteX6" fmla="*/ 854579 w 1598063"/>
                <a:gd name="connsiteY6" fmla="*/ 25638 h 1615156"/>
                <a:gd name="connsiteX7" fmla="*/ 384561 w 1598063"/>
                <a:gd name="connsiteY7" fmla="*/ 470019 h 1615156"/>
                <a:gd name="connsiteX8" fmla="*/ 0 w 1598063"/>
                <a:gd name="connsiteY8" fmla="*/ 786214 h 161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8063" h="1615156">
                  <a:moveTo>
                    <a:pt x="0" y="786214"/>
                  </a:moveTo>
                  <a:lnTo>
                    <a:pt x="307648" y="1452786"/>
                  </a:lnTo>
                  <a:lnTo>
                    <a:pt x="871671" y="1615156"/>
                  </a:lnTo>
                  <a:lnTo>
                    <a:pt x="1504060" y="1307507"/>
                  </a:lnTo>
                  <a:lnTo>
                    <a:pt x="1598063" y="786214"/>
                  </a:lnTo>
                  <a:lnTo>
                    <a:pt x="1538243" y="0"/>
                  </a:lnTo>
                  <a:lnTo>
                    <a:pt x="854579" y="25638"/>
                  </a:lnTo>
                  <a:lnTo>
                    <a:pt x="384561" y="470019"/>
                  </a:lnTo>
                  <a:lnTo>
                    <a:pt x="0" y="786214"/>
                  </a:lnTo>
                  <a:close/>
                </a:path>
              </a:pathLst>
            </a:custGeom>
            <a:solidFill>
              <a:srgbClr val="F5B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Vrije vorm: vorm 9">
              <a:extLst>
                <a:ext uri="{FF2B5EF4-FFF2-40B4-BE49-F238E27FC236}">
                  <a16:creationId xmlns:a16="http://schemas.microsoft.com/office/drawing/2014/main" id="{23E740D9-308B-43DB-8639-575499109D00}"/>
                </a:ext>
              </a:extLst>
            </p:cNvPr>
            <p:cNvSpPr/>
            <p:nvPr/>
          </p:nvSpPr>
          <p:spPr>
            <a:xfrm>
              <a:off x="6417892" y="3435409"/>
              <a:ext cx="940037" cy="394491"/>
            </a:xfrm>
            <a:custGeom>
              <a:avLst/>
              <a:gdLst>
                <a:gd name="connsiteX0" fmla="*/ 0 w 940037"/>
                <a:gd name="connsiteY0" fmla="*/ 17092 h 394491"/>
                <a:gd name="connsiteX1" fmla="*/ 341831 w 940037"/>
                <a:gd name="connsiteY1" fmla="*/ 384561 h 394491"/>
                <a:gd name="connsiteX2" fmla="*/ 803304 w 940037"/>
                <a:gd name="connsiteY2" fmla="*/ 264920 h 394491"/>
                <a:gd name="connsiteX3" fmla="*/ 940037 w 940037"/>
                <a:gd name="connsiteY3" fmla="*/ 0 h 394491"/>
              </a:gdLst>
              <a:ahLst/>
              <a:cxnLst>
                <a:cxn ang="0">
                  <a:pos x="connsiteX0" y="connsiteY0"/>
                </a:cxn>
                <a:cxn ang="0">
                  <a:pos x="connsiteX1" y="connsiteY1"/>
                </a:cxn>
                <a:cxn ang="0">
                  <a:pos x="connsiteX2" y="connsiteY2"/>
                </a:cxn>
                <a:cxn ang="0">
                  <a:pos x="connsiteX3" y="connsiteY3"/>
                </a:cxn>
              </a:cxnLst>
              <a:rect l="l" t="t" r="r" b="b"/>
              <a:pathLst>
                <a:path w="940037" h="394491">
                  <a:moveTo>
                    <a:pt x="0" y="17092"/>
                  </a:moveTo>
                  <a:cubicBezTo>
                    <a:pt x="103973" y="180174"/>
                    <a:pt x="207947" y="343256"/>
                    <a:pt x="341831" y="384561"/>
                  </a:cubicBezTo>
                  <a:cubicBezTo>
                    <a:pt x="475715" y="425866"/>
                    <a:pt x="703603" y="329013"/>
                    <a:pt x="803304" y="264920"/>
                  </a:cubicBezTo>
                  <a:cubicBezTo>
                    <a:pt x="903005" y="200827"/>
                    <a:pt x="921521" y="100413"/>
                    <a:pt x="940037" y="0"/>
                  </a:cubicBezTo>
                </a:path>
              </a:pathLst>
            </a:custGeom>
            <a:ln w="5715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Vrije vorm: vorm 18">
            <a:extLst>
              <a:ext uri="{FF2B5EF4-FFF2-40B4-BE49-F238E27FC236}">
                <a16:creationId xmlns:a16="http://schemas.microsoft.com/office/drawing/2014/main" id="{91AF32A2-CF20-4CC2-8DE6-E54485D79B14}"/>
              </a:ext>
            </a:extLst>
          </p:cNvPr>
          <p:cNvSpPr/>
          <p:nvPr/>
        </p:nvSpPr>
        <p:spPr>
          <a:xfrm>
            <a:off x="4358355" y="5227889"/>
            <a:ext cx="2597922" cy="1316053"/>
          </a:xfrm>
          <a:custGeom>
            <a:avLst/>
            <a:gdLst>
              <a:gd name="connsiteX0" fmla="*/ 401653 w 2597922"/>
              <a:gd name="connsiteY0" fmla="*/ 230737 h 1316053"/>
              <a:gd name="connsiteX1" fmla="*/ 1239140 w 2597922"/>
              <a:gd name="connsiteY1" fmla="*/ 0 h 1316053"/>
              <a:gd name="connsiteX2" fmla="*/ 1538243 w 2597922"/>
              <a:gd name="connsiteY2" fmla="*/ 239283 h 1316053"/>
              <a:gd name="connsiteX3" fmla="*/ 2461189 w 2597922"/>
              <a:gd name="connsiteY3" fmla="*/ 846034 h 1316053"/>
              <a:gd name="connsiteX4" fmla="*/ 2597922 w 2597922"/>
              <a:gd name="connsiteY4" fmla="*/ 1264778 h 1316053"/>
              <a:gd name="connsiteX5" fmla="*/ 1401511 w 2597922"/>
              <a:gd name="connsiteY5" fmla="*/ 1316053 h 1316053"/>
              <a:gd name="connsiteX6" fmla="*/ 170916 w 2597922"/>
              <a:gd name="connsiteY6" fmla="*/ 1162228 h 1316053"/>
              <a:gd name="connsiteX7" fmla="*/ 0 w 2597922"/>
              <a:gd name="connsiteY7" fmla="*/ 461473 h 1316053"/>
              <a:gd name="connsiteX8" fmla="*/ 401653 w 2597922"/>
              <a:gd name="connsiteY8" fmla="*/ 230737 h 1316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7922" h="1316053">
                <a:moveTo>
                  <a:pt x="401653" y="230737"/>
                </a:moveTo>
                <a:lnTo>
                  <a:pt x="1239140" y="0"/>
                </a:lnTo>
                <a:lnTo>
                  <a:pt x="1538243" y="239283"/>
                </a:lnTo>
                <a:lnTo>
                  <a:pt x="2461189" y="846034"/>
                </a:lnTo>
                <a:lnTo>
                  <a:pt x="2597922" y="1264778"/>
                </a:lnTo>
                <a:lnTo>
                  <a:pt x="1401511" y="1316053"/>
                </a:lnTo>
                <a:lnTo>
                  <a:pt x="170916" y="1162228"/>
                </a:lnTo>
                <a:lnTo>
                  <a:pt x="0" y="461473"/>
                </a:lnTo>
                <a:lnTo>
                  <a:pt x="401653" y="230737"/>
                </a:lnTo>
                <a:close/>
              </a:path>
            </a:pathLst>
          </a:cu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ep 17">
            <a:extLst>
              <a:ext uri="{FF2B5EF4-FFF2-40B4-BE49-F238E27FC236}">
                <a16:creationId xmlns:a16="http://schemas.microsoft.com/office/drawing/2014/main" id="{A535C970-E1D4-45A9-A2F8-6931F52B7A27}"/>
              </a:ext>
            </a:extLst>
          </p:cNvPr>
          <p:cNvGrpSpPr/>
          <p:nvPr/>
        </p:nvGrpSpPr>
        <p:grpSpPr>
          <a:xfrm>
            <a:off x="4881784" y="4445949"/>
            <a:ext cx="1192140" cy="1010540"/>
            <a:chOff x="2164221" y="4230168"/>
            <a:chExt cx="1192140" cy="1010540"/>
          </a:xfrm>
        </p:grpSpPr>
        <p:sp>
          <p:nvSpPr>
            <p:cNvPr id="7" name="Ovaal 6">
              <a:extLst>
                <a:ext uri="{FF2B5EF4-FFF2-40B4-BE49-F238E27FC236}">
                  <a16:creationId xmlns:a16="http://schemas.microsoft.com/office/drawing/2014/main" id="{296B9BCE-E982-4830-8341-8CF2495FD99D}"/>
                </a:ext>
              </a:extLst>
            </p:cNvPr>
            <p:cNvSpPr/>
            <p:nvPr/>
          </p:nvSpPr>
          <p:spPr>
            <a:xfrm>
              <a:off x="2164221" y="4230168"/>
              <a:ext cx="1192140" cy="1010540"/>
            </a:xfrm>
            <a:prstGeom prst="ellipse">
              <a:avLst/>
            </a:prstGeom>
            <a:solidFill>
              <a:srgbClr val="E5F2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Vrije vorm: vorm 16">
              <a:extLst>
                <a:ext uri="{FF2B5EF4-FFF2-40B4-BE49-F238E27FC236}">
                  <a16:creationId xmlns:a16="http://schemas.microsoft.com/office/drawing/2014/main" id="{B71A51C6-5282-4F73-B369-432A8122D182}"/>
                </a:ext>
              </a:extLst>
            </p:cNvPr>
            <p:cNvSpPr/>
            <p:nvPr/>
          </p:nvSpPr>
          <p:spPr>
            <a:xfrm>
              <a:off x="2204815" y="4905286"/>
              <a:ext cx="1110953" cy="324740"/>
            </a:xfrm>
            <a:custGeom>
              <a:avLst/>
              <a:gdLst>
                <a:gd name="connsiteX0" fmla="*/ 0 w 1110953"/>
                <a:gd name="connsiteY0" fmla="*/ 0 h 324740"/>
                <a:gd name="connsiteX1" fmla="*/ 1110953 w 1110953"/>
                <a:gd name="connsiteY1" fmla="*/ 17092 h 324740"/>
                <a:gd name="connsiteX2" fmla="*/ 948583 w 1110953"/>
                <a:gd name="connsiteY2" fmla="*/ 205099 h 324740"/>
                <a:gd name="connsiteX3" fmla="*/ 726392 w 1110953"/>
                <a:gd name="connsiteY3" fmla="*/ 316195 h 324740"/>
                <a:gd name="connsiteX4" fmla="*/ 504202 w 1110953"/>
                <a:gd name="connsiteY4" fmla="*/ 324740 h 324740"/>
                <a:gd name="connsiteX5" fmla="*/ 307649 w 1110953"/>
                <a:gd name="connsiteY5" fmla="*/ 273466 h 324740"/>
                <a:gd name="connsiteX6" fmla="*/ 111095 w 1110953"/>
                <a:gd name="connsiteY6" fmla="*/ 170916 h 324740"/>
                <a:gd name="connsiteX7" fmla="*/ 0 w 1110953"/>
                <a:gd name="connsiteY7" fmla="*/ 0 h 324740"/>
                <a:gd name="connsiteX0" fmla="*/ 0 w 1110953"/>
                <a:gd name="connsiteY0" fmla="*/ 0 h 324740"/>
                <a:gd name="connsiteX1" fmla="*/ 1110953 w 1110953"/>
                <a:gd name="connsiteY1" fmla="*/ 17092 h 324740"/>
                <a:gd name="connsiteX2" fmla="*/ 948583 w 1110953"/>
                <a:gd name="connsiteY2" fmla="*/ 205099 h 324740"/>
                <a:gd name="connsiteX3" fmla="*/ 726392 w 1110953"/>
                <a:gd name="connsiteY3" fmla="*/ 316195 h 324740"/>
                <a:gd name="connsiteX4" fmla="*/ 504202 w 1110953"/>
                <a:gd name="connsiteY4" fmla="*/ 324740 h 324740"/>
                <a:gd name="connsiteX5" fmla="*/ 307649 w 1110953"/>
                <a:gd name="connsiteY5" fmla="*/ 290558 h 324740"/>
                <a:gd name="connsiteX6" fmla="*/ 111095 w 1110953"/>
                <a:gd name="connsiteY6" fmla="*/ 170916 h 324740"/>
                <a:gd name="connsiteX7" fmla="*/ 0 w 1110953"/>
                <a:gd name="connsiteY7" fmla="*/ 0 h 32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0953" h="324740">
                  <a:moveTo>
                    <a:pt x="0" y="0"/>
                  </a:moveTo>
                  <a:lnTo>
                    <a:pt x="1110953" y="17092"/>
                  </a:lnTo>
                  <a:lnTo>
                    <a:pt x="948583" y="205099"/>
                  </a:lnTo>
                  <a:lnTo>
                    <a:pt x="726392" y="316195"/>
                  </a:lnTo>
                  <a:lnTo>
                    <a:pt x="504202" y="324740"/>
                  </a:lnTo>
                  <a:lnTo>
                    <a:pt x="307649" y="290558"/>
                  </a:lnTo>
                  <a:lnTo>
                    <a:pt x="111095" y="170916"/>
                  </a:lnTo>
                  <a:lnTo>
                    <a:pt x="0" y="0"/>
                  </a:lnTo>
                  <a:close/>
                </a:path>
              </a:pathLst>
            </a:custGeom>
            <a:solidFill>
              <a:srgbClr val="764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Vrije vorm: vorm 7">
            <a:extLst>
              <a:ext uri="{FF2B5EF4-FFF2-40B4-BE49-F238E27FC236}">
                <a16:creationId xmlns:a16="http://schemas.microsoft.com/office/drawing/2014/main" id="{11EC4A11-3E78-4669-9CDC-B397C6BB44F0}"/>
              </a:ext>
            </a:extLst>
          </p:cNvPr>
          <p:cNvSpPr/>
          <p:nvPr/>
        </p:nvSpPr>
        <p:spPr>
          <a:xfrm>
            <a:off x="5101839" y="4322035"/>
            <a:ext cx="769122" cy="247828"/>
          </a:xfrm>
          <a:custGeom>
            <a:avLst/>
            <a:gdLst>
              <a:gd name="connsiteX0" fmla="*/ 51275 w 769122"/>
              <a:gd name="connsiteY0" fmla="*/ 0 h 247828"/>
              <a:gd name="connsiteX1" fmla="*/ 0 w 769122"/>
              <a:gd name="connsiteY1" fmla="*/ 205099 h 247828"/>
              <a:gd name="connsiteX2" fmla="*/ 769122 w 769122"/>
              <a:gd name="connsiteY2" fmla="*/ 247828 h 247828"/>
              <a:gd name="connsiteX3" fmla="*/ 752030 w 769122"/>
              <a:gd name="connsiteY3" fmla="*/ 34183 h 247828"/>
              <a:gd name="connsiteX4" fmla="*/ 51275 w 769122"/>
              <a:gd name="connsiteY4" fmla="*/ 0 h 247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122" h="247828">
                <a:moveTo>
                  <a:pt x="51275" y="0"/>
                </a:moveTo>
                <a:lnTo>
                  <a:pt x="0" y="205099"/>
                </a:lnTo>
                <a:lnTo>
                  <a:pt x="769122" y="247828"/>
                </a:lnTo>
                <a:lnTo>
                  <a:pt x="752030" y="34183"/>
                </a:lnTo>
                <a:lnTo>
                  <a:pt x="51275" y="0"/>
                </a:lnTo>
                <a:close/>
              </a:path>
            </a:pathLst>
          </a:custGeom>
          <a:solidFill>
            <a:srgbClr val="4040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Pijl: rechts 11">
            <a:extLst>
              <a:ext uri="{FF2B5EF4-FFF2-40B4-BE49-F238E27FC236}">
                <a16:creationId xmlns:a16="http://schemas.microsoft.com/office/drawing/2014/main" id="{5C157CCA-19B6-4599-ACE8-53884C35EFD5}"/>
              </a:ext>
            </a:extLst>
          </p:cNvPr>
          <p:cNvSpPr/>
          <p:nvPr/>
        </p:nvSpPr>
        <p:spPr>
          <a:xfrm>
            <a:off x="2029627" y="4531407"/>
            <a:ext cx="2326592" cy="75416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Energie</a:t>
            </a:r>
          </a:p>
        </p:txBody>
      </p:sp>
      <p:sp>
        <p:nvSpPr>
          <p:cNvPr id="13" name="Gedachtewolkje: wolk 12">
            <a:extLst>
              <a:ext uri="{FF2B5EF4-FFF2-40B4-BE49-F238E27FC236}">
                <a16:creationId xmlns:a16="http://schemas.microsoft.com/office/drawing/2014/main" id="{D0D7F253-11EE-2E3E-3FB2-4EB73DB26540}"/>
              </a:ext>
            </a:extLst>
          </p:cNvPr>
          <p:cNvSpPr/>
          <p:nvPr/>
        </p:nvSpPr>
        <p:spPr>
          <a:xfrm>
            <a:off x="4183666" y="474579"/>
            <a:ext cx="2947299" cy="1486005"/>
          </a:xfrm>
          <a:prstGeom prst="cloudCallout">
            <a:avLst>
              <a:gd name="adj1" fmla="val 69931"/>
              <a:gd name="adj2" fmla="val 278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Kan gekocht met 50% korting</a:t>
            </a:r>
          </a:p>
        </p:txBody>
      </p:sp>
      <p:sp>
        <p:nvSpPr>
          <p:cNvPr id="14" name="Gedachtewolkje: wolk 13">
            <a:extLst>
              <a:ext uri="{FF2B5EF4-FFF2-40B4-BE49-F238E27FC236}">
                <a16:creationId xmlns:a16="http://schemas.microsoft.com/office/drawing/2014/main" id="{80F1CBCC-B777-0BB9-47D9-5B4971B181B4}"/>
              </a:ext>
            </a:extLst>
          </p:cNvPr>
          <p:cNvSpPr/>
          <p:nvPr/>
        </p:nvSpPr>
        <p:spPr>
          <a:xfrm>
            <a:off x="4183666" y="474069"/>
            <a:ext cx="2947299" cy="1486005"/>
          </a:xfrm>
          <a:prstGeom prst="cloudCallout">
            <a:avLst>
              <a:gd name="adj1" fmla="val 69931"/>
              <a:gd name="adj2" fmla="val 278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Shit!</a:t>
            </a:r>
          </a:p>
        </p:txBody>
      </p:sp>
      <p:sp>
        <p:nvSpPr>
          <p:cNvPr id="4" name="Tekstvak 3">
            <a:extLst>
              <a:ext uri="{FF2B5EF4-FFF2-40B4-BE49-F238E27FC236}">
                <a16:creationId xmlns:a16="http://schemas.microsoft.com/office/drawing/2014/main" id="{09D0F462-744F-E79D-DE02-4C93BE547C04}"/>
              </a:ext>
            </a:extLst>
          </p:cNvPr>
          <p:cNvSpPr txBox="1"/>
          <p:nvPr/>
        </p:nvSpPr>
        <p:spPr>
          <a:xfrm>
            <a:off x="500260" y="5942234"/>
            <a:ext cx="6512745" cy="400110"/>
          </a:xfrm>
          <a:prstGeom prst="rect">
            <a:avLst/>
          </a:prstGeom>
          <a:noFill/>
        </p:spPr>
        <p:txBody>
          <a:bodyPr wrap="none" rtlCol="0">
            <a:spAutoFit/>
          </a:bodyPr>
          <a:lstStyle/>
          <a:p>
            <a:r>
              <a:rPr lang="nl-NL" sz="2000" dirty="0"/>
              <a:t>Je hebt energie nodig om entropie (wanorde) te verminderen</a:t>
            </a:r>
          </a:p>
        </p:txBody>
      </p:sp>
    </p:spTree>
    <p:extLst>
      <p:ext uri="{BB962C8B-B14F-4D97-AF65-F5344CB8AC3E}">
        <p14:creationId xmlns:p14="http://schemas.microsoft.com/office/powerpoint/2010/main" val="355322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childTnLst>
                          </p:cTn>
                        </p:par>
                        <p:par>
                          <p:cTn id="11" fill="hold">
                            <p:stCondLst>
                              <p:cond delay="500"/>
                            </p:stCondLst>
                            <p:childTnLst>
                              <p:par>
                                <p:cTn id="12" presetID="10" presetClass="exit" presetSubtype="0" fill="hold" nodeType="afterEffect">
                                  <p:stCondLst>
                                    <p:cond delay="0"/>
                                  </p:stCondLst>
                                  <p:childTnLst>
                                    <p:animEffect transition="out" filter="fade">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xit" presetSubtype="0" fill="hold" grpId="1" nodeType="with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par>
                                <p:cTn id="33" presetID="10" presetClass="entr" presetSubtype="0" fill="hold" grpId="1"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xit" presetSubtype="0" fill="hold" grpId="1" nodeType="with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childTnLst>
                          </p:cTn>
                        </p:par>
                        <p:par>
                          <p:cTn id="46" fill="hold">
                            <p:stCondLst>
                              <p:cond delay="1000"/>
                            </p:stCondLst>
                            <p:childTnLst>
                              <p:par>
                                <p:cTn id="47" presetID="2" presetClass="entr" presetSubtype="4" fill="hold" grpId="0" nodeType="after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2" grpId="0" animBg="1"/>
      <p:bldP spid="12" grpId="1" animBg="1"/>
      <p:bldP spid="13" grpId="0" animBg="1"/>
      <p:bldP spid="14" grpId="0" animBg="1"/>
      <p:bldP spid="14" grpId="1"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tifragiel: hoe je talent en kennis ontsluit binnen een systeem - Work in  Flow">
            <a:extLst>
              <a:ext uri="{FF2B5EF4-FFF2-40B4-BE49-F238E27FC236}">
                <a16:creationId xmlns:a16="http://schemas.microsoft.com/office/drawing/2014/main" id="{D5748466-5069-C929-E8FB-FD8DE69A693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0C9CDECC-D5C3-E036-E083-AC004C80BFAB}"/>
              </a:ext>
            </a:extLst>
          </p:cNvPr>
          <p:cNvSpPr/>
          <p:nvPr/>
        </p:nvSpPr>
        <p:spPr>
          <a:xfrm>
            <a:off x="3368936" y="5733828"/>
            <a:ext cx="5454127" cy="8821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t>Puzzelstukjes ordenen niet zichzelf</a:t>
            </a:r>
          </a:p>
        </p:txBody>
      </p:sp>
    </p:spTree>
    <p:extLst>
      <p:ext uri="{BB962C8B-B14F-4D97-AF65-F5344CB8AC3E}">
        <p14:creationId xmlns:p14="http://schemas.microsoft.com/office/powerpoint/2010/main" val="258389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E68DC28-4D90-0B7D-5B70-63FAF1172DC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Pijl: omhoog 3">
            <a:extLst>
              <a:ext uri="{FF2B5EF4-FFF2-40B4-BE49-F238E27FC236}">
                <a16:creationId xmlns:a16="http://schemas.microsoft.com/office/drawing/2014/main" id="{78FE633B-0372-2BC2-BD36-8526DD039CD0}"/>
              </a:ext>
            </a:extLst>
          </p:cNvPr>
          <p:cNvSpPr/>
          <p:nvPr/>
        </p:nvSpPr>
        <p:spPr>
          <a:xfrm>
            <a:off x="1947134" y="2086982"/>
            <a:ext cx="3689873" cy="1054250"/>
          </a:xfrm>
          <a:prstGeom prst="up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tx1"/>
                </a:solidFill>
              </a:rPr>
              <a:t>Energie</a:t>
            </a:r>
          </a:p>
        </p:txBody>
      </p:sp>
      <p:sp>
        <p:nvSpPr>
          <p:cNvPr id="5" name="Pijl: omlaag 4">
            <a:extLst>
              <a:ext uri="{FF2B5EF4-FFF2-40B4-BE49-F238E27FC236}">
                <a16:creationId xmlns:a16="http://schemas.microsoft.com/office/drawing/2014/main" id="{9E612513-E636-4BF0-BAA6-8136B5D17A3E}"/>
              </a:ext>
            </a:extLst>
          </p:cNvPr>
          <p:cNvSpPr/>
          <p:nvPr/>
        </p:nvSpPr>
        <p:spPr>
          <a:xfrm>
            <a:off x="6619538" y="2086982"/>
            <a:ext cx="3625328" cy="1054250"/>
          </a:xfrm>
          <a:prstGeom prst="down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tx1"/>
                </a:solidFill>
              </a:rPr>
              <a:t>Energie</a:t>
            </a:r>
          </a:p>
        </p:txBody>
      </p:sp>
      <p:sp>
        <p:nvSpPr>
          <p:cNvPr id="6" name="Rechthoek 5">
            <a:extLst>
              <a:ext uri="{FF2B5EF4-FFF2-40B4-BE49-F238E27FC236}">
                <a16:creationId xmlns:a16="http://schemas.microsoft.com/office/drawing/2014/main" id="{0C453428-AAFE-B4A3-1C20-832951A2A309}"/>
              </a:ext>
            </a:extLst>
          </p:cNvPr>
          <p:cNvSpPr/>
          <p:nvPr/>
        </p:nvSpPr>
        <p:spPr>
          <a:xfrm>
            <a:off x="4433047" y="5766101"/>
            <a:ext cx="3325905" cy="88212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t>Zelforganisatie</a:t>
            </a:r>
          </a:p>
        </p:txBody>
      </p:sp>
      <p:sp>
        <p:nvSpPr>
          <p:cNvPr id="2" name="Tekstvak 1">
            <a:extLst>
              <a:ext uri="{FF2B5EF4-FFF2-40B4-BE49-F238E27FC236}">
                <a16:creationId xmlns:a16="http://schemas.microsoft.com/office/drawing/2014/main" id="{CC17FF50-DBA7-CCD7-784F-03AE6282226F}"/>
              </a:ext>
            </a:extLst>
          </p:cNvPr>
          <p:cNvSpPr txBox="1"/>
          <p:nvPr/>
        </p:nvSpPr>
        <p:spPr>
          <a:xfrm>
            <a:off x="4636881" y="1026367"/>
            <a:ext cx="2918235" cy="369332"/>
          </a:xfrm>
          <a:prstGeom prst="rect">
            <a:avLst/>
          </a:prstGeom>
          <a:noFill/>
        </p:spPr>
        <p:txBody>
          <a:bodyPr wrap="none" rtlCol="0">
            <a:spAutoFit/>
          </a:bodyPr>
          <a:lstStyle/>
          <a:p>
            <a:r>
              <a:rPr lang="nl-NL" dirty="0">
                <a:solidFill>
                  <a:srgbClr val="FBF8F1"/>
                </a:solidFill>
              </a:rPr>
              <a:t>Levende systemen “ademen”</a:t>
            </a:r>
          </a:p>
        </p:txBody>
      </p:sp>
    </p:spTree>
    <p:extLst>
      <p:ext uri="{BB962C8B-B14F-4D97-AF65-F5344CB8AC3E}">
        <p14:creationId xmlns:p14="http://schemas.microsoft.com/office/powerpoint/2010/main" val="312519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9794897-A5D8-F454-CC2A-824B5C32963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kstvak 3">
            <a:extLst>
              <a:ext uri="{FF2B5EF4-FFF2-40B4-BE49-F238E27FC236}">
                <a16:creationId xmlns:a16="http://schemas.microsoft.com/office/drawing/2014/main" id="{8B9E7CD2-DF3F-69E7-5B21-EF53FF948926}"/>
              </a:ext>
            </a:extLst>
          </p:cNvPr>
          <p:cNvSpPr txBox="1"/>
          <p:nvPr/>
        </p:nvSpPr>
        <p:spPr>
          <a:xfrm>
            <a:off x="9809003" y="6512769"/>
            <a:ext cx="2355004" cy="307777"/>
          </a:xfrm>
          <a:prstGeom prst="rect">
            <a:avLst/>
          </a:prstGeom>
          <a:noFill/>
        </p:spPr>
        <p:txBody>
          <a:bodyPr wrap="none" rtlCol="0">
            <a:spAutoFit/>
          </a:bodyPr>
          <a:lstStyle/>
          <a:p>
            <a:r>
              <a:rPr lang="nl-NL" sz="1400" dirty="0"/>
              <a:t>Bron: Natuurwijzer - Naturalis</a:t>
            </a:r>
          </a:p>
        </p:txBody>
      </p:sp>
      <p:sp>
        <p:nvSpPr>
          <p:cNvPr id="5" name="Rechthoek 4">
            <a:extLst>
              <a:ext uri="{FF2B5EF4-FFF2-40B4-BE49-F238E27FC236}">
                <a16:creationId xmlns:a16="http://schemas.microsoft.com/office/drawing/2014/main" id="{A1796488-8F49-62F9-361A-C148A23B6739}"/>
              </a:ext>
            </a:extLst>
          </p:cNvPr>
          <p:cNvSpPr/>
          <p:nvPr/>
        </p:nvSpPr>
        <p:spPr>
          <a:xfrm>
            <a:off x="2766621" y="5784530"/>
            <a:ext cx="4331746" cy="88212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t>Er is geen termietenarchitect</a:t>
            </a:r>
          </a:p>
        </p:txBody>
      </p:sp>
    </p:spTree>
    <p:extLst>
      <p:ext uri="{BB962C8B-B14F-4D97-AF65-F5344CB8AC3E}">
        <p14:creationId xmlns:p14="http://schemas.microsoft.com/office/powerpoint/2010/main" val="1309574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4C6C5FF-CAD4-6A9E-C686-61042CDF088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1" name="Groep 10">
            <a:extLst>
              <a:ext uri="{FF2B5EF4-FFF2-40B4-BE49-F238E27FC236}">
                <a16:creationId xmlns:a16="http://schemas.microsoft.com/office/drawing/2014/main" id="{587E6904-E0AA-EA27-A3E9-0E6B0A1F2EE5}"/>
              </a:ext>
            </a:extLst>
          </p:cNvPr>
          <p:cNvGrpSpPr/>
          <p:nvPr/>
        </p:nvGrpSpPr>
        <p:grpSpPr>
          <a:xfrm>
            <a:off x="4195482" y="5325035"/>
            <a:ext cx="6981713" cy="1021976"/>
            <a:chOff x="4195482" y="5325035"/>
            <a:chExt cx="6981713" cy="1021976"/>
          </a:xfrm>
        </p:grpSpPr>
        <p:sp>
          <p:nvSpPr>
            <p:cNvPr id="2" name="Rechthoek: afgeronde hoeken 1">
              <a:extLst>
                <a:ext uri="{FF2B5EF4-FFF2-40B4-BE49-F238E27FC236}">
                  <a16:creationId xmlns:a16="http://schemas.microsoft.com/office/drawing/2014/main" id="{9BC2546B-1AED-BAD0-61FE-81EAEE10ED6A}"/>
                </a:ext>
              </a:extLst>
            </p:cNvPr>
            <p:cNvSpPr/>
            <p:nvPr/>
          </p:nvSpPr>
          <p:spPr>
            <a:xfrm>
              <a:off x="4195482" y="5325035"/>
              <a:ext cx="6981713" cy="44106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Ovaal 2">
              <a:extLst>
                <a:ext uri="{FF2B5EF4-FFF2-40B4-BE49-F238E27FC236}">
                  <a16:creationId xmlns:a16="http://schemas.microsoft.com/office/drawing/2014/main" id="{E43F245F-CD27-219D-2D02-9420AB5A35FB}"/>
                </a:ext>
              </a:extLst>
            </p:cNvPr>
            <p:cNvSpPr/>
            <p:nvPr/>
          </p:nvSpPr>
          <p:spPr>
            <a:xfrm>
              <a:off x="7390503" y="5766098"/>
              <a:ext cx="591670" cy="58091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 name="Rechthoek 3">
            <a:extLst>
              <a:ext uri="{FF2B5EF4-FFF2-40B4-BE49-F238E27FC236}">
                <a16:creationId xmlns:a16="http://schemas.microsoft.com/office/drawing/2014/main" id="{CB3E3360-A4D1-D53C-1D7C-55F923EA8777}"/>
              </a:ext>
            </a:extLst>
          </p:cNvPr>
          <p:cNvSpPr/>
          <p:nvPr/>
        </p:nvSpPr>
        <p:spPr>
          <a:xfrm>
            <a:off x="4195482" y="4087906"/>
            <a:ext cx="1803699" cy="105424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tx1"/>
                </a:solidFill>
              </a:rPr>
              <a:t>Afbraak</a:t>
            </a:r>
          </a:p>
        </p:txBody>
      </p:sp>
      <p:sp>
        <p:nvSpPr>
          <p:cNvPr id="10" name="Rechthoek 9">
            <a:extLst>
              <a:ext uri="{FF2B5EF4-FFF2-40B4-BE49-F238E27FC236}">
                <a16:creationId xmlns:a16="http://schemas.microsoft.com/office/drawing/2014/main" id="{347A8004-D799-9C89-7D14-65A6C3920D1C}"/>
              </a:ext>
            </a:extLst>
          </p:cNvPr>
          <p:cNvSpPr/>
          <p:nvPr/>
        </p:nvSpPr>
        <p:spPr>
          <a:xfrm>
            <a:off x="9380668" y="4087905"/>
            <a:ext cx="1803699" cy="105424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tx1"/>
                </a:solidFill>
              </a:rPr>
              <a:t>Opbouw</a:t>
            </a:r>
          </a:p>
        </p:txBody>
      </p:sp>
    </p:spTree>
    <p:extLst>
      <p:ext uri="{BB962C8B-B14F-4D97-AF65-F5344CB8AC3E}">
        <p14:creationId xmlns:p14="http://schemas.microsoft.com/office/powerpoint/2010/main" val="355716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4C6C5FF-CAD4-6A9E-C686-61042CDF088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1" name="Groep 10">
            <a:extLst>
              <a:ext uri="{FF2B5EF4-FFF2-40B4-BE49-F238E27FC236}">
                <a16:creationId xmlns:a16="http://schemas.microsoft.com/office/drawing/2014/main" id="{587E6904-E0AA-EA27-A3E9-0E6B0A1F2EE5}"/>
              </a:ext>
            </a:extLst>
          </p:cNvPr>
          <p:cNvGrpSpPr/>
          <p:nvPr/>
        </p:nvGrpSpPr>
        <p:grpSpPr>
          <a:xfrm rot="21369974">
            <a:off x="4195482" y="5325035"/>
            <a:ext cx="6981713" cy="1021976"/>
            <a:chOff x="4195482" y="5325035"/>
            <a:chExt cx="6981713" cy="1021976"/>
          </a:xfrm>
        </p:grpSpPr>
        <p:sp>
          <p:nvSpPr>
            <p:cNvPr id="2" name="Rechthoek: afgeronde hoeken 1">
              <a:extLst>
                <a:ext uri="{FF2B5EF4-FFF2-40B4-BE49-F238E27FC236}">
                  <a16:creationId xmlns:a16="http://schemas.microsoft.com/office/drawing/2014/main" id="{9BC2546B-1AED-BAD0-61FE-81EAEE10ED6A}"/>
                </a:ext>
              </a:extLst>
            </p:cNvPr>
            <p:cNvSpPr/>
            <p:nvPr/>
          </p:nvSpPr>
          <p:spPr>
            <a:xfrm>
              <a:off x="4195482" y="5325035"/>
              <a:ext cx="6981713" cy="44106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Ovaal 2">
              <a:extLst>
                <a:ext uri="{FF2B5EF4-FFF2-40B4-BE49-F238E27FC236}">
                  <a16:creationId xmlns:a16="http://schemas.microsoft.com/office/drawing/2014/main" id="{E43F245F-CD27-219D-2D02-9420AB5A35FB}"/>
                </a:ext>
              </a:extLst>
            </p:cNvPr>
            <p:cNvSpPr/>
            <p:nvPr/>
          </p:nvSpPr>
          <p:spPr>
            <a:xfrm>
              <a:off x="7390503" y="5766098"/>
              <a:ext cx="591670" cy="58091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 name="Rechthoek 3">
            <a:extLst>
              <a:ext uri="{FF2B5EF4-FFF2-40B4-BE49-F238E27FC236}">
                <a16:creationId xmlns:a16="http://schemas.microsoft.com/office/drawing/2014/main" id="{CB3E3360-A4D1-D53C-1D7C-55F923EA8777}"/>
              </a:ext>
            </a:extLst>
          </p:cNvPr>
          <p:cNvSpPr/>
          <p:nvPr/>
        </p:nvSpPr>
        <p:spPr>
          <a:xfrm rot="21351297">
            <a:off x="4086533" y="4331336"/>
            <a:ext cx="1803699" cy="105424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tx1"/>
                </a:solidFill>
              </a:rPr>
              <a:t>Afbraak</a:t>
            </a:r>
          </a:p>
        </p:txBody>
      </p:sp>
      <p:sp>
        <p:nvSpPr>
          <p:cNvPr id="10" name="Rechthoek 9">
            <a:extLst>
              <a:ext uri="{FF2B5EF4-FFF2-40B4-BE49-F238E27FC236}">
                <a16:creationId xmlns:a16="http://schemas.microsoft.com/office/drawing/2014/main" id="{347A8004-D799-9C89-7D14-65A6C3920D1C}"/>
              </a:ext>
            </a:extLst>
          </p:cNvPr>
          <p:cNvSpPr/>
          <p:nvPr/>
        </p:nvSpPr>
        <p:spPr>
          <a:xfrm rot="21384226">
            <a:off x="9262330" y="3991083"/>
            <a:ext cx="1803699" cy="105424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tx1"/>
                </a:solidFill>
              </a:rPr>
              <a:t>Opbouw</a:t>
            </a:r>
          </a:p>
        </p:txBody>
      </p:sp>
    </p:spTree>
    <p:extLst>
      <p:ext uri="{BB962C8B-B14F-4D97-AF65-F5344CB8AC3E}">
        <p14:creationId xmlns:p14="http://schemas.microsoft.com/office/powerpoint/2010/main" val="3971208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4C6C5FF-CAD4-6A9E-C686-61042CDF088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1" name="Groep 10">
            <a:extLst>
              <a:ext uri="{FF2B5EF4-FFF2-40B4-BE49-F238E27FC236}">
                <a16:creationId xmlns:a16="http://schemas.microsoft.com/office/drawing/2014/main" id="{587E6904-E0AA-EA27-A3E9-0E6B0A1F2EE5}"/>
              </a:ext>
            </a:extLst>
          </p:cNvPr>
          <p:cNvGrpSpPr/>
          <p:nvPr/>
        </p:nvGrpSpPr>
        <p:grpSpPr>
          <a:xfrm rot="172566">
            <a:off x="4195482" y="5325035"/>
            <a:ext cx="6981713" cy="1021976"/>
            <a:chOff x="4195482" y="5325035"/>
            <a:chExt cx="6981713" cy="1021976"/>
          </a:xfrm>
        </p:grpSpPr>
        <p:sp>
          <p:nvSpPr>
            <p:cNvPr id="2" name="Rechthoek: afgeronde hoeken 1">
              <a:extLst>
                <a:ext uri="{FF2B5EF4-FFF2-40B4-BE49-F238E27FC236}">
                  <a16:creationId xmlns:a16="http://schemas.microsoft.com/office/drawing/2014/main" id="{9BC2546B-1AED-BAD0-61FE-81EAEE10ED6A}"/>
                </a:ext>
              </a:extLst>
            </p:cNvPr>
            <p:cNvSpPr/>
            <p:nvPr/>
          </p:nvSpPr>
          <p:spPr>
            <a:xfrm>
              <a:off x="4195482" y="5325035"/>
              <a:ext cx="6981713" cy="44106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Ovaal 2">
              <a:extLst>
                <a:ext uri="{FF2B5EF4-FFF2-40B4-BE49-F238E27FC236}">
                  <a16:creationId xmlns:a16="http://schemas.microsoft.com/office/drawing/2014/main" id="{E43F245F-CD27-219D-2D02-9420AB5A35FB}"/>
                </a:ext>
              </a:extLst>
            </p:cNvPr>
            <p:cNvSpPr/>
            <p:nvPr/>
          </p:nvSpPr>
          <p:spPr>
            <a:xfrm>
              <a:off x="7390503" y="5766098"/>
              <a:ext cx="591670" cy="58091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 name="Rechthoek 3">
            <a:extLst>
              <a:ext uri="{FF2B5EF4-FFF2-40B4-BE49-F238E27FC236}">
                <a16:creationId xmlns:a16="http://schemas.microsoft.com/office/drawing/2014/main" id="{CB3E3360-A4D1-D53C-1D7C-55F923EA8777}"/>
              </a:ext>
            </a:extLst>
          </p:cNvPr>
          <p:cNvSpPr/>
          <p:nvPr/>
        </p:nvSpPr>
        <p:spPr>
          <a:xfrm rot="190525">
            <a:off x="4258350" y="4003698"/>
            <a:ext cx="1803699" cy="105424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tx1"/>
                </a:solidFill>
              </a:rPr>
              <a:t>Afbraak</a:t>
            </a:r>
          </a:p>
        </p:txBody>
      </p:sp>
      <p:sp>
        <p:nvSpPr>
          <p:cNvPr id="10" name="Rechthoek 9">
            <a:extLst>
              <a:ext uri="{FF2B5EF4-FFF2-40B4-BE49-F238E27FC236}">
                <a16:creationId xmlns:a16="http://schemas.microsoft.com/office/drawing/2014/main" id="{347A8004-D799-9C89-7D14-65A6C3920D1C}"/>
              </a:ext>
            </a:extLst>
          </p:cNvPr>
          <p:cNvSpPr/>
          <p:nvPr/>
        </p:nvSpPr>
        <p:spPr>
          <a:xfrm rot="177001">
            <a:off x="9395955" y="4284599"/>
            <a:ext cx="1803699" cy="105424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tx1"/>
                </a:solidFill>
              </a:rPr>
              <a:t>Opbouw</a:t>
            </a:r>
          </a:p>
        </p:txBody>
      </p:sp>
    </p:spTree>
    <p:extLst>
      <p:ext uri="{BB962C8B-B14F-4D97-AF65-F5344CB8AC3E}">
        <p14:creationId xmlns:p14="http://schemas.microsoft.com/office/powerpoint/2010/main" val="250568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DD7EE"/>
        </a:solidFill>
        <a:effectLst/>
      </p:bgPr>
    </p:bg>
    <p:spTree>
      <p:nvGrpSpPr>
        <p:cNvPr id="1" name=""/>
        <p:cNvGrpSpPr/>
        <p:nvPr/>
      </p:nvGrpSpPr>
      <p:grpSpPr>
        <a:xfrm>
          <a:off x="0" y="0"/>
          <a:ext cx="0" cy="0"/>
          <a:chOff x="0" y="0"/>
          <a:chExt cx="0" cy="0"/>
        </a:xfrm>
      </p:grpSpPr>
      <p:cxnSp>
        <p:nvCxnSpPr>
          <p:cNvPr id="3" name="Rechte verbindingslijn met pijl 2">
            <a:extLst>
              <a:ext uri="{FF2B5EF4-FFF2-40B4-BE49-F238E27FC236}">
                <a16:creationId xmlns:a16="http://schemas.microsoft.com/office/drawing/2014/main" id="{D09C961A-7B60-3CE4-38FE-D8672CE7DBCB}"/>
              </a:ext>
            </a:extLst>
          </p:cNvPr>
          <p:cNvCxnSpPr/>
          <p:nvPr/>
        </p:nvCxnSpPr>
        <p:spPr>
          <a:xfrm>
            <a:off x="1914861" y="5841402"/>
            <a:ext cx="8832028"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 name="Rechte verbindingslijn met pijl 14">
            <a:extLst>
              <a:ext uri="{FF2B5EF4-FFF2-40B4-BE49-F238E27FC236}">
                <a16:creationId xmlns:a16="http://schemas.microsoft.com/office/drawing/2014/main" id="{27D313A1-A215-D8E8-B4C8-827BD7038D56}"/>
              </a:ext>
            </a:extLst>
          </p:cNvPr>
          <p:cNvCxnSpPr/>
          <p:nvPr/>
        </p:nvCxnSpPr>
        <p:spPr>
          <a:xfrm flipV="1">
            <a:off x="1914861" y="1387736"/>
            <a:ext cx="0" cy="4453666"/>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6" name="Tekstvak 15">
            <a:extLst>
              <a:ext uri="{FF2B5EF4-FFF2-40B4-BE49-F238E27FC236}">
                <a16:creationId xmlns:a16="http://schemas.microsoft.com/office/drawing/2014/main" id="{933C3104-6971-B97D-A413-662EFA2D2A69}"/>
              </a:ext>
            </a:extLst>
          </p:cNvPr>
          <p:cNvSpPr txBox="1"/>
          <p:nvPr/>
        </p:nvSpPr>
        <p:spPr>
          <a:xfrm>
            <a:off x="387279" y="5518236"/>
            <a:ext cx="1366216" cy="646331"/>
          </a:xfrm>
          <a:prstGeom prst="rect">
            <a:avLst/>
          </a:prstGeom>
          <a:noFill/>
        </p:spPr>
        <p:txBody>
          <a:bodyPr wrap="square" rtlCol="0">
            <a:spAutoFit/>
          </a:bodyPr>
          <a:lstStyle/>
          <a:p>
            <a:pPr algn="r"/>
            <a:r>
              <a:rPr lang="nl-NL" dirty="0"/>
              <a:t>Volledige entropie</a:t>
            </a:r>
          </a:p>
        </p:txBody>
      </p:sp>
      <p:sp>
        <p:nvSpPr>
          <p:cNvPr id="20" name="Tekstvak 19">
            <a:extLst>
              <a:ext uri="{FF2B5EF4-FFF2-40B4-BE49-F238E27FC236}">
                <a16:creationId xmlns:a16="http://schemas.microsoft.com/office/drawing/2014/main" id="{F461514F-7D78-B467-E7F3-5FE4EE0621FE}"/>
              </a:ext>
            </a:extLst>
          </p:cNvPr>
          <p:cNvSpPr txBox="1"/>
          <p:nvPr/>
        </p:nvSpPr>
        <p:spPr>
          <a:xfrm>
            <a:off x="387279" y="1615003"/>
            <a:ext cx="1366216" cy="369332"/>
          </a:xfrm>
          <a:prstGeom prst="rect">
            <a:avLst/>
          </a:prstGeom>
          <a:noFill/>
        </p:spPr>
        <p:txBody>
          <a:bodyPr wrap="square" rtlCol="0">
            <a:spAutoFit/>
          </a:bodyPr>
          <a:lstStyle/>
          <a:p>
            <a:pPr algn="r"/>
            <a:r>
              <a:rPr lang="nl-NL" dirty="0"/>
              <a:t>Structuren</a:t>
            </a:r>
          </a:p>
        </p:txBody>
      </p:sp>
      <p:sp>
        <p:nvSpPr>
          <p:cNvPr id="23" name="Vrije vorm: vorm 22">
            <a:extLst>
              <a:ext uri="{FF2B5EF4-FFF2-40B4-BE49-F238E27FC236}">
                <a16:creationId xmlns:a16="http://schemas.microsoft.com/office/drawing/2014/main" id="{43655637-CDCD-C990-4300-960AE6C847C7}"/>
              </a:ext>
            </a:extLst>
          </p:cNvPr>
          <p:cNvSpPr/>
          <p:nvPr/>
        </p:nvSpPr>
        <p:spPr>
          <a:xfrm>
            <a:off x="1979404" y="2176404"/>
            <a:ext cx="8692179" cy="579246"/>
          </a:xfrm>
          <a:custGeom>
            <a:avLst/>
            <a:gdLst>
              <a:gd name="connsiteX0" fmla="*/ 0 w 8692179"/>
              <a:gd name="connsiteY0" fmla="*/ 265582 h 579246"/>
              <a:gd name="connsiteX1" fmla="*/ 150607 w 8692179"/>
              <a:gd name="connsiteY1" fmla="*/ 93459 h 579246"/>
              <a:gd name="connsiteX2" fmla="*/ 322730 w 8692179"/>
              <a:gd name="connsiteY2" fmla="*/ 147247 h 579246"/>
              <a:gd name="connsiteX3" fmla="*/ 494852 w 8692179"/>
              <a:gd name="connsiteY3" fmla="*/ 71944 h 579246"/>
              <a:gd name="connsiteX4" fmla="*/ 666974 w 8692179"/>
              <a:gd name="connsiteY4" fmla="*/ 222551 h 579246"/>
              <a:gd name="connsiteX5" fmla="*/ 785308 w 8692179"/>
              <a:gd name="connsiteY5" fmla="*/ 265582 h 579246"/>
              <a:gd name="connsiteX6" fmla="*/ 935916 w 8692179"/>
              <a:gd name="connsiteY6" fmla="*/ 104217 h 579246"/>
              <a:gd name="connsiteX7" fmla="*/ 1075765 w 8692179"/>
              <a:gd name="connsiteY7" fmla="*/ 222551 h 579246"/>
              <a:gd name="connsiteX8" fmla="*/ 1312433 w 8692179"/>
              <a:gd name="connsiteY8" fmla="*/ 93459 h 579246"/>
              <a:gd name="connsiteX9" fmla="*/ 1473798 w 8692179"/>
              <a:gd name="connsiteY9" fmla="*/ 71944 h 579246"/>
              <a:gd name="connsiteX10" fmla="*/ 1602890 w 8692179"/>
              <a:gd name="connsiteY10" fmla="*/ 201036 h 579246"/>
              <a:gd name="connsiteX11" fmla="*/ 1731981 w 8692179"/>
              <a:gd name="connsiteY11" fmla="*/ 287097 h 579246"/>
              <a:gd name="connsiteX12" fmla="*/ 1904104 w 8692179"/>
              <a:gd name="connsiteY12" fmla="*/ 136490 h 579246"/>
              <a:gd name="connsiteX13" fmla="*/ 2054711 w 8692179"/>
              <a:gd name="connsiteY13" fmla="*/ 114974 h 579246"/>
              <a:gd name="connsiteX14" fmla="*/ 2205318 w 8692179"/>
              <a:gd name="connsiteY14" fmla="*/ 104217 h 579246"/>
              <a:gd name="connsiteX15" fmla="*/ 2355925 w 8692179"/>
              <a:gd name="connsiteY15" fmla="*/ 513007 h 579246"/>
              <a:gd name="connsiteX16" fmla="*/ 2667897 w 8692179"/>
              <a:gd name="connsiteY16" fmla="*/ 416189 h 579246"/>
              <a:gd name="connsiteX17" fmla="*/ 2796988 w 8692179"/>
              <a:gd name="connsiteY17" fmla="*/ 61186 h 579246"/>
              <a:gd name="connsiteX18" fmla="*/ 2926080 w 8692179"/>
              <a:gd name="connsiteY18" fmla="*/ 39671 h 579246"/>
              <a:gd name="connsiteX19" fmla="*/ 3130476 w 8692179"/>
              <a:gd name="connsiteY19" fmla="*/ 211793 h 579246"/>
              <a:gd name="connsiteX20" fmla="*/ 3399417 w 8692179"/>
              <a:gd name="connsiteY20" fmla="*/ 114974 h 579246"/>
              <a:gd name="connsiteX21" fmla="*/ 3517751 w 8692179"/>
              <a:gd name="connsiteY21" fmla="*/ 201036 h 579246"/>
              <a:gd name="connsiteX22" fmla="*/ 3732904 w 8692179"/>
              <a:gd name="connsiteY22" fmla="*/ 93459 h 579246"/>
              <a:gd name="connsiteX23" fmla="*/ 3883511 w 8692179"/>
              <a:gd name="connsiteY23" fmla="*/ 39671 h 579246"/>
              <a:gd name="connsiteX24" fmla="*/ 4012603 w 8692179"/>
              <a:gd name="connsiteY24" fmla="*/ 211793 h 579246"/>
              <a:gd name="connsiteX25" fmla="*/ 4270786 w 8692179"/>
              <a:gd name="connsiteY25" fmla="*/ 125732 h 579246"/>
              <a:gd name="connsiteX26" fmla="*/ 4464424 w 8692179"/>
              <a:gd name="connsiteY26" fmla="*/ 233309 h 579246"/>
              <a:gd name="connsiteX27" fmla="*/ 4701092 w 8692179"/>
              <a:gd name="connsiteY27" fmla="*/ 93459 h 579246"/>
              <a:gd name="connsiteX28" fmla="*/ 4797911 w 8692179"/>
              <a:gd name="connsiteY28" fmla="*/ 82702 h 579246"/>
              <a:gd name="connsiteX29" fmla="*/ 4894730 w 8692179"/>
              <a:gd name="connsiteY29" fmla="*/ 201036 h 579246"/>
              <a:gd name="connsiteX30" fmla="*/ 5109883 w 8692179"/>
              <a:gd name="connsiteY30" fmla="*/ 93459 h 579246"/>
              <a:gd name="connsiteX31" fmla="*/ 5249732 w 8692179"/>
              <a:gd name="connsiteY31" fmla="*/ 222551 h 579246"/>
              <a:gd name="connsiteX32" fmla="*/ 5475643 w 8692179"/>
              <a:gd name="connsiteY32" fmla="*/ 577553 h 579246"/>
              <a:gd name="connsiteX33" fmla="*/ 5798372 w 8692179"/>
              <a:gd name="connsiteY33" fmla="*/ 61186 h 579246"/>
              <a:gd name="connsiteX34" fmla="*/ 5905948 w 8692179"/>
              <a:gd name="connsiteY34" fmla="*/ 28913 h 579246"/>
              <a:gd name="connsiteX35" fmla="*/ 6099586 w 8692179"/>
              <a:gd name="connsiteY35" fmla="*/ 233309 h 579246"/>
              <a:gd name="connsiteX36" fmla="*/ 6314739 w 8692179"/>
              <a:gd name="connsiteY36" fmla="*/ 104217 h 579246"/>
              <a:gd name="connsiteX37" fmla="*/ 6583680 w 8692179"/>
              <a:gd name="connsiteY37" fmla="*/ 190278 h 579246"/>
              <a:gd name="connsiteX38" fmla="*/ 6960198 w 8692179"/>
              <a:gd name="connsiteY38" fmla="*/ 125732 h 579246"/>
              <a:gd name="connsiteX39" fmla="*/ 7390504 w 8692179"/>
              <a:gd name="connsiteY39" fmla="*/ 287097 h 579246"/>
              <a:gd name="connsiteX40" fmla="*/ 7541111 w 8692179"/>
              <a:gd name="connsiteY40" fmla="*/ 71944 h 579246"/>
              <a:gd name="connsiteX41" fmla="*/ 7756264 w 8692179"/>
              <a:gd name="connsiteY41" fmla="*/ 93459 h 579246"/>
              <a:gd name="connsiteX42" fmla="*/ 7939144 w 8692179"/>
              <a:gd name="connsiteY42" fmla="*/ 297854 h 579246"/>
              <a:gd name="connsiteX43" fmla="*/ 8197327 w 8692179"/>
              <a:gd name="connsiteY43" fmla="*/ 50429 h 579246"/>
              <a:gd name="connsiteX44" fmla="*/ 8466268 w 8692179"/>
              <a:gd name="connsiteY44" fmla="*/ 287097 h 579246"/>
              <a:gd name="connsiteX45" fmla="*/ 8692179 w 8692179"/>
              <a:gd name="connsiteY45" fmla="*/ 61186 h 57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92179" h="579246">
                <a:moveTo>
                  <a:pt x="0" y="265582"/>
                </a:moveTo>
                <a:cubicBezTo>
                  <a:pt x="48409" y="189381"/>
                  <a:pt x="96819" y="113181"/>
                  <a:pt x="150607" y="93459"/>
                </a:cubicBezTo>
                <a:cubicBezTo>
                  <a:pt x="204395" y="73736"/>
                  <a:pt x="265356" y="150833"/>
                  <a:pt x="322730" y="147247"/>
                </a:cubicBezTo>
                <a:cubicBezTo>
                  <a:pt x="380104" y="143661"/>
                  <a:pt x="437478" y="59393"/>
                  <a:pt x="494852" y="71944"/>
                </a:cubicBezTo>
                <a:cubicBezTo>
                  <a:pt x="552226" y="84495"/>
                  <a:pt x="618565" y="190278"/>
                  <a:pt x="666974" y="222551"/>
                </a:cubicBezTo>
                <a:cubicBezTo>
                  <a:pt x="715383" y="254824"/>
                  <a:pt x="740484" y="285304"/>
                  <a:pt x="785308" y="265582"/>
                </a:cubicBezTo>
                <a:cubicBezTo>
                  <a:pt x="830132" y="245860"/>
                  <a:pt x="887507" y="111389"/>
                  <a:pt x="935916" y="104217"/>
                </a:cubicBezTo>
                <a:cubicBezTo>
                  <a:pt x="984326" y="97045"/>
                  <a:pt x="1013012" y="224344"/>
                  <a:pt x="1075765" y="222551"/>
                </a:cubicBezTo>
                <a:cubicBezTo>
                  <a:pt x="1138518" y="220758"/>
                  <a:pt x="1246094" y="118560"/>
                  <a:pt x="1312433" y="93459"/>
                </a:cubicBezTo>
                <a:cubicBezTo>
                  <a:pt x="1378772" y="68358"/>
                  <a:pt x="1425389" y="54015"/>
                  <a:pt x="1473798" y="71944"/>
                </a:cubicBezTo>
                <a:cubicBezTo>
                  <a:pt x="1522207" y="89873"/>
                  <a:pt x="1559860" y="165177"/>
                  <a:pt x="1602890" y="201036"/>
                </a:cubicBezTo>
                <a:cubicBezTo>
                  <a:pt x="1645920" y="236895"/>
                  <a:pt x="1681779" y="297855"/>
                  <a:pt x="1731981" y="287097"/>
                </a:cubicBezTo>
                <a:cubicBezTo>
                  <a:pt x="1782183" y="276339"/>
                  <a:pt x="1850316" y="165177"/>
                  <a:pt x="1904104" y="136490"/>
                </a:cubicBezTo>
                <a:cubicBezTo>
                  <a:pt x="1957892" y="107803"/>
                  <a:pt x="2004509" y="120353"/>
                  <a:pt x="2054711" y="114974"/>
                </a:cubicBezTo>
                <a:cubicBezTo>
                  <a:pt x="2104913" y="109595"/>
                  <a:pt x="2155116" y="37878"/>
                  <a:pt x="2205318" y="104217"/>
                </a:cubicBezTo>
                <a:cubicBezTo>
                  <a:pt x="2255520" y="170556"/>
                  <a:pt x="2278829" y="461012"/>
                  <a:pt x="2355925" y="513007"/>
                </a:cubicBezTo>
                <a:cubicBezTo>
                  <a:pt x="2433021" y="565002"/>
                  <a:pt x="2594387" y="491493"/>
                  <a:pt x="2667897" y="416189"/>
                </a:cubicBezTo>
                <a:cubicBezTo>
                  <a:pt x="2741408" y="340886"/>
                  <a:pt x="2753958" y="123939"/>
                  <a:pt x="2796988" y="61186"/>
                </a:cubicBezTo>
                <a:cubicBezTo>
                  <a:pt x="2840018" y="-1567"/>
                  <a:pt x="2870499" y="14570"/>
                  <a:pt x="2926080" y="39671"/>
                </a:cubicBezTo>
                <a:cubicBezTo>
                  <a:pt x="2981661" y="64772"/>
                  <a:pt x="3051587" y="199243"/>
                  <a:pt x="3130476" y="211793"/>
                </a:cubicBezTo>
                <a:cubicBezTo>
                  <a:pt x="3209365" y="224343"/>
                  <a:pt x="3334871" y="116767"/>
                  <a:pt x="3399417" y="114974"/>
                </a:cubicBezTo>
                <a:cubicBezTo>
                  <a:pt x="3463963" y="113181"/>
                  <a:pt x="3462170" y="204622"/>
                  <a:pt x="3517751" y="201036"/>
                </a:cubicBezTo>
                <a:cubicBezTo>
                  <a:pt x="3573332" y="197450"/>
                  <a:pt x="3671944" y="120353"/>
                  <a:pt x="3732904" y="93459"/>
                </a:cubicBezTo>
                <a:cubicBezTo>
                  <a:pt x="3793864" y="66565"/>
                  <a:pt x="3836895" y="19949"/>
                  <a:pt x="3883511" y="39671"/>
                </a:cubicBezTo>
                <a:cubicBezTo>
                  <a:pt x="3930128" y="59393"/>
                  <a:pt x="3948057" y="197449"/>
                  <a:pt x="4012603" y="211793"/>
                </a:cubicBezTo>
                <a:cubicBezTo>
                  <a:pt x="4077149" y="226136"/>
                  <a:pt x="4195483" y="122146"/>
                  <a:pt x="4270786" y="125732"/>
                </a:cubicBezTo>
                <a:cubicBezTo>
                  <a:pt x="4346089" y="129318"/>
                  <a:pt x="4392706" y="238688"/>
                  <a:pt x="4464424" y="233309"/>
                </a:cubicBezTo>
                <a:cubicBezTo>
                  <a:pt x="4536142" y="227930"/>
                  <a:pt x="4645511" y="118560"/>
                  <a:pt x="4701092" y="93459"/>
                </a:cubicBezTo>
                <a:cubicBezTo>
                  <a:pt x="4756673" y="68358"/>
                  <a:pt x="4765638" y="64773"/>
                  <a:pt x="4797911" y="82702"/>
                </a:cubicBezTo>
                <a:cubicBezTo>
                  <a:pt x="4830184" y="100631"/>
                  <a:pt x="4842735" y="199243"/>
                  <a:pt x="4894730" y="201036"/>
                </a:cubicBezTo>
                <a:cubicBezTo>
                  <a:pt x="4946725" y="202829"/>
                  <a:pt x="5050716" y="89873"/>
                  <a:pt x="5109883" y="93459"/>
                </a:cubicBezTo>
                <a:cubicBezTo>
                  <a:pt x="5169050" y="97045"/>
                  <a:pt x="5188772" y="141869"/>
                  <a:pt x="5249732" y="222551"/>
                </a:cubicBezTo>
                <a:cubicBezTo>
                  <a:pt x="5310692" y="303233"/>
                  <a:pt x="5384203" y="604447"/>
                  <a:pt x="5475643" y="577553"/>
                </a:cubicBezTo>
                <a:cubicBezTo>
                  <a:pt x="5567083" y="550659"/>
                  <a:pt x="5726655" y="152626"/>
                  <a:pt x="5798372" y="61186"/>
                </a:cubicBezTo>
                <a:cubicBezTo>
                  <a:pt x="5870089" y="-30254"/>
                  <a:pt x="5855746" y="226"/>
                  <a:pt x="5905948" y="28913"/>
                </a:cubicBezTo>
                <a:cubicBezTo>
                  <a:pt x="5956150" y="57600"/>
                  <a:pt x="6031454" y="220758"/>
                  <a:pt x="6099586" y="233309"/>
                </a:cubicBezTo>
                <a:cubicBezTo>
                  <a:pt x="6167718" y="245860"/>
                  <a:pt x="6234057" y="111389"/>
                  <a:pt x="6314739" y="104217"/>
                </a:cubicBezTo>
                <a:cubicBezTo>
                  <a:pt x="6395421" y="97045"/>
                  <a:pt x="6476104" y="186692"/>
                  <a:pt x="6583680" y="190278"/>
                </a:cubicBezTo>
                <a:cubicBezTo>
                  <a:pt x="6691256" y="193864"/>
                  <a:pt x="6825727" y="109596"/>
                  <a:pt x="6960198" y="125732"/>
                </a:cubicBezTo>
                <a:cubicBezTo>
                  <a:pt x="7094669" y="141868"/>
                  <a:pt x="7293685" y="296062"/>
                  <a:pt x="7390504" y="287097"/>
                </a:cubicBezTo>
                <a:cubicBezTo>
                  <a:pt x="7487323" y="278132"/>
                  <a:pt x="7480151" y="104217"/>
                  <a:pt x="7541111" y="71944"/>
                </a:cubicBezTo>
                <a:cubicBezTo>
                  <a:pt x="7602071" y="39671"/>
                  <a:pt x="7689925" y="55807"/>
                  <a:pt x="7756264" y="93459"/>
                </a:cubicBezTo>
                <a:cubicBezTo>
                  <a:pt x="7822603" y="131111"/>
                  <a:pt x="7865634" y="305026"/>
                  <a:pt x="7939144" y="297854"/>
                </a:cubicBezTo>
                <a:cubicBezTo>
                  <a:pt x="8012654" y="290682"/>
                  <a:pt x="8109473" y="52222"/>
                  <a:pt x="8197327" y="50429"/>
                </a:cubicBezTo>
                <a:cubicBezTo>
                  <a:pt x="8285181" y="48636"/>
                  <a:pt x="8383793" y="285304"/>
                  <a:pt x="8466268" y="287097"/>
                </a:cubicBezTo>
                <a:cubicBezTo>
                  <a:pt x="8548743" y="288890"/>
                  <a:pt x="8620461" y="175038"/>
                  <a:pt x="8692179" y="61186"/>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Tekstvak 23">
            <a:extLst>
              <a:ext uri="{FF2B5EF4-FFF2-40B4-BE49-F238E27FC236}">
                <a16:creationId xmlns:a16="http://schemas.microsoft.com/office/drawing/2014/main" id="{E485A03C-E901-037C-8197-BD596B415EA2}"/>
              </a:ext>
            </a:extLst>
          </p:cNvPr>
          <p:cNvSpPr txBox="1"/>
          <p:nvPr/>
        </p:nvSpPr>
        <p:spPr>
          <a:xfrm>
            <a:off x="9875520" y="5862917"/>
            <a:ext cx="490840" cy="369332"/>
          </a:xfrm>
          <a:prstGeom prst="rect">
            <a:avLst/>
          </a:prstGeom>
          <a:noFill/>
        </p:spPr>
        <p:txBody>
          <a:bodyPr wrap="none" rtlCol="0">
            <a:spAutoFit/>
          </a:bodyPr>
          <a:lstStyle/>
          <a:p>
            <a:r>
              <a:rPr lang="nl-NL" dirty="0"/>
              <a:t>tijd</a:t>
            </a:r>
          </a:p>
        </p:txBody>
      </p:sp>
      <p:cxnSp>
        <p:nvCxnSpPr>
          <p:cNvPr id="26" name="Rechte verbindingslijn met pijl 25">
            <a:extLst>
              <a:ext uri="{FF2B5EF4-FFF2-40B4-BE49-F238E27FC236}">
                <a16:creationId xmlns:a16="http://schemas.microsoft.com/office/drawing/2014/main" id="{343C9E06-E64D-7B24-5516-F3B1F51780A5}"/>
              </a:ext>
            </a:extLst>
          </p:cNvPr>
          <p:cNvCxnSpPr>
            <a:cxnSpLocks/>
          </p:cNvCxnSpPr>
          <p:nvPr/>
        </p:nvCxnSpPr>
        <p:spPr>
          <a:xfrm flipV="1">
            <a:off x="3463962" y="2466027"/>
            <a:ext cx="783626" cy="707479"/>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7" name="Tekstvak 26">
            <a:extLst>
              <a:ext uri="{FF2B5EF4-FFF2-40B4-BE49-F238E27FC236}">
                <a16:creationId xmlns:a16="http://schemas.microsoft.com/office/drawing/2014/main" id="{176232FE-631B-C8B1-6594-C90A64033895}"/>
              </a:ext>
            </a:extLst>
          </p:cNvPr>
          <p:cNvSpPr txBox="1"/>
          <p:nvPr/>
        </p:nvSpPr>
        <p:spPr>
          <a:xfrm>
            <a:off x="3020411" y="3160059"/>
            <a:ext cx="887102" cy="369332"/>
          </a:xfrm>
          <a:prstGeom prst="rect">
            <a:avLst/>
          </a:prstGeom>
          <a:noFill/>
        </p:spPr>
        <p:txBody>
          <a:bodyPr wrap="none" rtlCol="0">
            <a:spAutoFit/>
          </a:bodyPr>
          <a:lstStyle/>
          <a:p>
            <a:r>
              <a:rPr lang="nl-NL" dirty="0"/>
              <a:t>afbraak</a:t>
            </a:r>
          </a:p>
        </p:txBody>
      </p:sp>
      <p:cxnSp>
        <p:nvCxnSpPr>
          <p:cNvPr id="29" name="Rechte verbindingslijn met pijl 28">
            <a:extLst>
              <a:ext uri="{FF2B5EF4-FFF2-40B4-BE49-F238E27FC236}">
                <a16:creationId xmlns:a16="http://schemas.microsoft.com/office/drawing/2014/main" id="{5C4EEB71-0412-CDC1-804B-7554FC535573}"/>
              </a:ext>
            </a:extLst>
          </p:cNvPr>
          <p:cNvCxnSpPr>
            <a:endCxn id="23" idx="16"/>
          </p:cNvCxnSpPr>
          <p:nvPr/>
        </p:nvCxnSpPr>
        <p:spPr>
          <a:xfrm flipH="1" flipV="1">
            <a:off x="4647301" y="2592593"/>
            <a:ext cx="387278" cy="676064"/>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0" name="Tekstvak 29">
            <a:extLst>
              <a:ext uri="{FF2B5EF4-FFF2-40B4-BE49-F238E27FC236}">
                <a16:creationId xmlns:a16="http://schemas.microsoft.com/office/drawing/2014/main" id="{75A7E0E6-FDA9-3B35-F930-61B133BB4FD7}"/>
              </a:ext>
            </a:extLst>
          </p:cNvPr>
          <p:cNvSpPr txBox="1"/>
          <p:nvPr/>
        </p:nvSpPr>
        <p:spPr>
          <a:xfrm>
            <a:off x="4571998" y="3226508"/>
            <a:ext cx="958917" cy="369332"/>
          </a:xfrm>
          <a:prstGeom prst="rect">
            <a:avLst/>
          </a:prstGeom>
          <a:noFill/>
        </p:spPr>
        <p:txBody>
          <a:bodyPr wrap="none" rtlCol="0">
            <a:spAutoFit/>
          </a:bodyPr>
          <a:lstStyle/>
          <a:p>
            <a:r>
              <a:rPr lang="nl-NL" dirty="0"/>
              <a:t>opbouw</a:t>
            </a:r>
          </a:p>
        </p:txBody>
      </p:sp>
      <p:sp>
        <p:nvSpPr>
          <p:cNvPr id="36" name="Rechthoek 35">
            <a:extLst>
              <a:ext uri="{FF2B5EF4-FFF2-40B4-BE49-F238E27FC236}">
                <a16:creationId xmlns:a16="http://schemas.microsoft.com/office/drawing/2014/main" id="{FE8A2D5D-B6C5-B966-C79F-23BE9D7C3474}"/>
              </a:ext>
            </a:extLst>
          </p:cNvPr>
          <p:cNvSpPr/>
          <p:nvPr/>
        </p:nvSpPr>
        <p:spPr>
          <a:xfrm>
            <a:off x="4180732" y="276213"/>
            <a:ext cx="3830536" cy="769441"/>
          </a:xfrm>
          <a:prstGeom prst="rect">
            <a:avLst/>
          </a:prstGeom>
          <a:noFill/>
        </p:spPr>
        <p:txBody>
          <a:bodyPr wrap="none" lIns="91440" tIns="45720" rIns="91440" bIns="45720">
            <a:spAutoFit/>
          </a:bodyPr>
          <a:lstStyle/>
          <a:p>
            <a:pPr algn="ctr"/>
            <a:r>
              <a:rPr lang="nl-NL" sz="4400" b="0" cap="none" spc="0" dirty="0">
                <a:ln w="0"/>
                <a:solidFill>
                  <a:schemeClr val="accent1"/>
                </a:solidFill>
                <a:effectLst>
                  <a:outerShdw blurRad="38100" dist="25400" dir="5400000" algn="ctr" rotWithShape="0">
                    <a:srgbClr val="6E747A">
                      <a:alpha val="43000"/>
                    </a:srgbClr>
                  </a:outerShdw>
                </a:effectLst>
              </a:rPr>
              <a:t>De levende kust</a:t>
            </a:r>
          </a:p>
        </p:txBody>
      </p:sp>
      <p:sp>
        <p:nvSpPr>
          <p:cNvPr id="37" name="Tekstvak 36">
            <a:extLst>
              <a:ext uri="{FF2B5EF4-FFF2-40B4-BE49-F238E27FC236}">
                <a16:creationId xmlns:a16="http://schemas.microsoft.com/office/drawing/2014/main" id="{46CBA191-3AE8-57B6-E32A-DB1E4F1B24C4}"/>
              </a:ext>
            </a:extLst>
          </p:cNvPr>
          <p:cNvSpPr txBox="1"/>
          <p:nvPr/>
        </p:nvSpPr>
        <p:spPr>
          <a:xfrm>
            <a:off x="7427839" y="1728417"/>
            <a:ext cx="3319050" cy="369332"/>
          </a:xfrm>
          <a:prstGeom prst="rect">
            <a:avLst/>
          </a:prstGeom>
          <a:noFill/>
        </p:spPr>
        <p:txBody>
          <a:bodyPr wrap="none" rtlCol="0">
            <a:spAutoFit/>
          </a:bodyPr>
          <a:lstStyle/>
          <a:p>
            <a:r>
              <a:rPr lang="nl-NL" dirty="0"/>
              <a:t>Dit proces noemen we adapteren</a:t>
            </a:r>
          </a:p>
        </p:txBody>
      </p:sp>
    </p:spTree>
    <p:extLst>
      <p:ext uri="{BB962C8B-B14F-4D97-AF65-F5344CB8AC3E}">
        <p14:creationId xmlns:p14="http://schemas.microsoft.com/office/powerpoint/2010/main" val="305989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1000"/>
                                        <p:tgtEl>
                                          <p:spTgt spid="26"/>
                                        </p:tgtEl>
                                      </p:cBhvr>
                                    </p:animEffect>
                                  </p:childTnLst>
                                </p:cTn>
                              </p:par>
                              <p:par>
                                <p:cTn id="13" presetID="2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1000"/>
                                        <p:tgtEl>
                                          <p:spTgt spid="29"/>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bldP spid="30" grpId="0"/>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D793BB0-A54A-FE00-BA95-8DB7EE13BD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187"/>
            <a:ext cx="12192000" cy="6855626"/>
          </a:xfrm>
          <a:prstGeom prst="rect">
            <a:avLst/>
          </a:prstGeom>
        </p:spPr>
      </p:pic>
    </p:spTree>
    <p:extLst>
      <p:ext uri="{BB962C8B-B14F-4D97-AF65-F5344CB8AC3E}">
        <p14:creationId xmlns:p14="http://schemas.microsoft.com/office/powerpoint/2010/main" val="557114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19BCFD7-11D9-455E-8E22-8AB20B9B43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853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A854933-1D68-7768-1E84-D3BE769DCD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Afbeelding 4">
            <a:extLst>
              <a:ext uri="{FF2B5EF4-FFF2-40B4-BE49-F238E27FC236}">
                <a16:creationId xmlns:a16="http://schemas.microsoft.com/office/drawing/2014/main" id="{BC76B4C8-65A6-CE27-30AC-D2A2FBD6D5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44" y="1554926"/>
            <a:ext cx="5702060" cy="5593892"/>
          </a:xfrm>
          <a:prstGeom prst="rect">
            <a:avLst/>
          </a:prstGeom>
        </p:spPr>
      </p:pic>
      <p:pic>
        <p:nvPicPr>
          <p:cNvPr id="4" name="Afbeelding 3">
            <a:extLst>
              <a:ext uri="{FF2B5EF4-FFF2-40B4-BE49-F238E27FC236}">
                <a16:creationId xmlns:a16="http://schemas.microsoft.com/office/drawing/2014/main" id="{FEBCDDF6-8EBF-3026-D159-25D9012017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6151" y="5658454"/>
            <a:ext cx="4781917" cy="1490364"/>
          </a:xfrm>
          <a:prstGeom prst="rect">
            <a:avLst/>
          </a:prstGeom>
        </p:spPr>
      </p:pic>
    </p:spTree>
    <p:extLst>
      <p:ext uri="{BB962C8B-B14F-4D97-AF65-F5344CB8AC3E}">
        <p14:creationId xmlns:p14="http://schemas.microsoft.com/office/powerpoint/2010/main" val="2352425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DD7EE"/>
        </a:solidFill>
        <a:effectLst/>
      </p:bgPr>
    </p:bg>
    <p:spTree>
      <p:nvGrpSpPr>
        <p:cNvPr id="1" name=""/>
        <p:cNvGrpSpPr/>
        <p:nvPr/>
      </p:nvGrpSpPr>
      <p:grpSpPr>
        <a:xfrm>
          <a:off x="0" y="0"/>
          <a:ext cx="0" cy="0"/>
          <a:chOff x="0" y="0"/>
          <a:chExt cx="0" cy="0"/>
        </a:xfrm>
      </p:grpSpPr>
      <p:cxnSp>
        <p:nvCxnSpPr>
          <p:cNvPr id="3" name="Rechte verbindingslijn met pijl 2">
            <a:extLst>
              <a:ext uri="{FF2B5EF4-FFF2-40B4-BE49-F238E27FC236}">
                <a16:creationId xmlns:a16="http://schemas.microsoft.com/office/drawing/2014/main" id="{D09C961A-7B60-3CE4-38FE-D8672CE7DBCB}"/>
              </a:ext>
            </a:extLst>
          </p:cNvPr>
          <p:cNvCxnSpPr/>
          <p:nvPr/>
        </p:nvCxnSpPr>
        <p:spPr>
          <a:xfrm>
            <a:off x="1914861" y="5841402"/>
            <a:ext cx="8832028"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 name="Rechte verbindingslijn met pijl 14">
            <a:extLst>
              <a:ext uri="{FF2B5EF4-FFF2-40B4-BE49-F238E27FC236}">
                <a16:creationId xmlns:a16="http://schemas.microsoft.com/office/drawing/2014/main" id="{27D313A1-A215-D8E8-B4C8-827BD7038D56}"/>
              </a:ext>
            </a:extLst>
          </p:cNvPr>
          <p:cNvCxnSpPr/>
          <p:nvPr/>
        </p:nvCxnSpPr>
        <p:spPr>
          <a:xfrm flipV="1">
            <a:off x="1914861" y="1387736"/>
            <a:ext cx="0" cy="4453666"/>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6" name="Tekstvak 15">
            <a:extLst>
              <a:ext uri="{FF2B5EF4-FFF2-40B4-BE49-F238E27FC236}">
                <a16:creationId xmlns:a16="http://schemas.microsoft.com/office/drawing/2014/main" id="{933C3104-6971-B97D-A413-662EFA2D2A69}"/>
              </a:ext>
            </a:extLst>
          </p:cNvPr>
          <p:cNvSpPr txBox="1"/>
          <p:nvPr/>
        </p:nvSpPr>
        <p:spPr>
          <a:xfrm>
            <a:off x="387279" y="5518236"/>
            <a:ext cx="136621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Volledige entropie</a:t>
            </a:r>
          </a:p>
        </p:txBody>
      </p:sp>
      <p:sp>
        <p:nvSpPr>
          <p:cNvPr id="20" name="Tekstvak 19">
            <a:extLst>
              <a:ext uri="{FF2B5EF4-FFF2-40B4-BE49-F238E27FC236}">
                <a16:creationId xmlns:a16="http://schemas.microsoft.com/office/drawing/2014/main" id="{F461514F-7D78-B467-E7F3-5FE4EE0621FE}"/>
              </a:ext>
            </a:extLst>
          </p:cNvPr>
          <p:cNvSpPr txBox="1"/>
          <p:nvPr/>
        </p:nvSpPr>
        <p:spPr>
          <a:xfrm>
            <a:off x="387279" y="1615003"/>
            <a:ext cx="136621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Structuren</a:t>
            </a:r>
          </a:p>
        </p:txBody>
      </p:sp>
      <p:sp>
        <p:nvSpPr>
          <p:cNvPr id="23" name="Vrije vorm: vorm 22">
            <a:extLst>
              <a:ext uri="{FF2B5EF4-FFF2-40B4-BE49-F238E27FC236}">
                <a16:creationId xmlns:a16="http://schemas.microsoft.com/office/drawing/2014/main" id="{43655637-CDCD-C990-4300-960AE6C847C7}"/>
              </a:ext>
            </a:extLst>
          </p:cNvPr>
          <p:cNvSpPr/>
          <p:nvPr/>
        </p:nvSpPr>
        <p:spPr>
          <a:xfrm>
            <a:off x="1979404" y="2176404"/>
            <a:ext cx="8692179" cy="579246"/>
          </a:xfrm>
          <a:custGeom>
            <a:avLst/>
            <a:gdLst>
              <a:gd name="connsiteX0" fmla="*/ 0 w 8692179"/>
              <a:gd name="connsiteY0" fmla="*/ 265582 h 579246"/>
              <a:gd name="connsiteX1" fmla="*/ 150607 w 8692179"/>
              <a:gd name="connsiteY1" fmla="*/ 93459 h 579246"/>
              <a:gd name="connsiteX2" fmla="*/ 322730 w 8692179"/>
              <a:gd name="connsiteY2" fmla="*/ 147247 h 579246"/>
              <a:gd name="connsiteX3" fmla="*/ 494852 w 8692179"/>
              <a:gd name="connsiteY3" fmla="*/ 71944 h 579246"/>
              <a:gd name="connsiteX4" fmla="*/ 666974 w 8692179"/>
              <a:gd name="connsiteY4" fmla="*/ 222551 h 579246"/>
              <a:gd name="connsiteX5" fmla="*/ 785308 w 8692179"/>
              <a:gd name="connsiteY5" fmla="*/ 265582 h 579246"/>
              <a:gd name="connsiteX6" fmla="*/ 935916 w 8692179"/>
              <a:gd name="connsiteY6" fmla="*/ 104217 h 579246"/>
              <a:gd name="connsiteX7" fmla="*/ 1075765 w 8692179"/>
              <a:gd name="connsiteY7" fmla="*/ 222551 h 579246"/>
              <a:gd name="connsiteX8" fmla="*/ 1312433 w 8692179"/>
              <a:gd name="connsiteY8" fmla="*/ 93459 h 579246"/>
              <a:gd name="connsiteX9" fmla="*/ 1473798 w 8692179"/>
              <a:gd name="connsiteY9" fmla="*/ 71944 h 579246"/>
              <a:gd name="connsiteX10" fmla="*/ 1602890 w 8692179"/>
              <a:gd name="connsiteY10" fmla="*/ 201036 h 579246"/>
              <a:gd name="connsiteX11" fmla="*/ 1731981 w 8692179"/>
              <a:gd name="connsiteY11" fmla="*/ 287097 h 579246"/>
              <a:gd name="connsiteX12" fmla="*/ 1904104 w 8692179"/>
              <a:gd name="connsiteY12" fmla="*/ 136490 h 579246"/>
              <a:gd name="connsiteX13" fmla="*/ 2054711 w 8692179"/>
              <a:gd name="connsiteY13" fmla="*/ 114974 h 579246"/>
              <a:gd name="connsiteX14" fmla="*/ 2205318 w 8692179"/>
              <a:gd name="connsiteY14" fmla="*/ 104217 h 579246"/>
              <a:gd name="connsiteX15" fmla="*/ 2355925 w 8692179"/>
              <a:gd name="connsiteY15" fmla="*/ 513007 h 579246"/>
              <a:gd name="connsiteX16" fmla="*/ 2667897 w 8692179"/>
              <a:gd name="connsiteY16" fmla="*/ 416189 h 579246"/>
              <a:gd name="connsiteX17" fmla="*/ 2796988 w 8692179"/>
              <a:gd name="connsiteY17" fmla="*/ 61186 h 579246"/>
              <a:gd name="connsiteX18" fmla="*/ 2926080 w 8692179"/>
              <a:gd name="connsiteY18" fmla="*/ 39671 h 579246"/>
              <a:gd name="connsiteX19" fmla="*/ 3130476 w 8692179"/>
              <a:gd name="connsiteY19" fmla="*/ 211793 h 579246"/>
              <a:gd name="connsiteX20" fmla="*/ 3399417 w 8692179"/>
              <a:gd name="connsiteY20" fmla="*/ 114974 h 579246"/>
              <a:gd name="connsiteX21" fmla="*/ 3517751 w 8692179"/>
              <a:gd name="connsiteY21" fmla="*/ 201036 h 579246"/>
              <a:gd name="connsiteX22" fmla="*/ 3732904 w 8692179"/>
              <a:gd name="connsiteY22" fmla="*/ 93459 h 579246"/>
              <a:gd name="connsiteX23" fmla="*/ 3883511 w 8692179"/>
              <a:gd name="connsiteY23" fmla="*/ 39671 h 579246"/>
              <a:gd name="connsiteX24" fmla="*/ 4012603 w 8692179"/>
              <a:gd name="connsiteY24" fmla="*/ 211793 h 579246"/>
              <a:gd name="connsiteX25" fmla="*/ 4270786 w 8692179"/>
              <a:gd name="connsiteY25" fmla="*/ 125732 h 579246"/>
              <a:gd name="connsiteX26" fmla="*/ 4464424 w 8692179"/>
              <a:gd name="connsiteY26" fmla="*/ 233309 h 579246"/>
              <a:gd name="connsiteX27" fmla="*/ 4701092 w 8692179"/>
              <a:gd name="connsiteY27" fmla="*/ 93459 h 579246"/>
              <a:gd name="connsiteX28" fmla="*/ 4797911 w 8692179"/>
              <a:gd name="connsiteY28" fmla="*/ 82702 h 579246"/>
              <a:gd name="connsiteX29" fmla="*/ 4894730 w 8692179"/>
              <a:gd name="connsiteY29" fmla="*/ 201036 h 579246"/>
              <a:gd name="connsiteX30" fmla="*/ 5109883 w 8692179"/>
              <a:gd name="connsiteY30" fmla="*/ 93459 h 579246"/>
              <a:gd name="connsiteX31" fmla="*/ 5249732 w 8692179"/>
              <a:gd name="connsiteY31" fmla="*/ 222551 h 579246"/>
              <a:gd name="connsiteX32" fmla="*/ 5475643 w 8692179"/>
              <a:gd name="connsiteY32" fmla="*/ 577553 h 579246"/>
              <a:gd name="connsiteX33" fmla="*/ 5798372 w 8692179"/>
              <a:gd name="connsiteY33" fmla="*/ 61186 h 579246"/>
              <a:gd name="connsiteX34" fmla="*/ 5905948 w 8692179"/>
              <a:gd name="connsiteY34" fmla="*/ 28913 h 579246"/>
              <a:gd name="connsiteX35" fmla="*/ 6099586 w 8692179"/>
              <a:gd name="connsiteY35" fmla="*/ 233309 h 579246"/>
              <a:gd name="connsiteX36" fmla="*/ 6314739 w 8692179"/>
              <a:gd name="connsiteY36" fmla="*/ 104217 h 579246"/>
              <a:gd name="connsiteX37" fmla="*/ 6583680 w 8692179"/>
              <a:gd name="connsiteY37" fmla="*/ 190278 h 579246"/>
              <a:gd name="connsiteX38" fmla="*/ 6960198 w 8692179"/>
              <a:gd name="connsiteY38" fmla="*/ 125732 h 579246"/>
              <a:gd name="connsiteX39" fmla="*/ 7390504 w 8692179"/>
              <a:gd name="connsiteY39" fmla="*/ 287097 h 579246"/>
              <a:gd name="connsiteX40" fmla="*/ 7541111 w 8692179"/>
              <a:gd name="connsiteY40" fmla="*/ 71944 h 579246"/>
              <a:gd name="connsiteX41" fmla="*/ 7756264 w 8692179"/>
              <a:gd name="connsiteY41" fmla="*/ 93459 h 579246"/>
              <a:gd name="connsiteX42" fmla="*/ 7939144 w 8692179"/>
              <a:gd name="connsiteY42" fmla="*/ 297854 h 579246"/>
              <a:gd name="connsiteX43" fmla="*/ 8197327 w 8692179"/>
              <a:gd name="connsiteY43" fmla="*/ 50429 h 579246"/>
              <a:gd name="connsiteX44" fmla="*/ 8466268 w 8692179"/>
              <a:gd name="connsiteY44" fmla="*/ 287097 h 579246"/>
              <a:gd name="connsiteX45" fmla="*/ 8692179 w 8692179"/>
              <a:gd name="connsiteY45" fmla="*/ 61186 h 57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92179" h="579246">
                <a:moveTo>
                  <a:pt x="0" y="265582"/>
                </a:moveTo>
                <a:cubicBezTo>
                  <a:pt x="48409" y="189381"/>
                  <a:pt x="96819" y="113181"/>
                  <a:pt x="150607" y="93459"/>
                </a:cubicBezTo>
                <a:cubicBezTo>
                  <a:pt x="204395" y="73736"/>
                  <a:pt x="265356" y="150833"/>
                  <a:pt x="322730" y="147247"/>
                </a:cubicBezTo>
                <a:cubicBezTo>
                  <a:pt x="380104" y="143661"/>
                  <a:pt x="437478" y="59393"/>
                  <a:pt x="494852" y="71944"/>
                </a:cubicBezTo>
                <a:cubicBezTo>
                  <a:pt x="552226" y="84495"/>
                  <a:pt x="618565" y="190278"/>
                  <a:pt x="666974" y="222551"/>
                </a:cubicBezTo>
                <a:cubicBezTo>
                  <a:pt x="715383" y="254824"/>
                  <a:pt x="740484" y="285304"/>
                  <a:pt x="785308" y="265582"/>
                </a:cubicBezTo>
                <a:cubicBezTo>
                  <a:pt x="830132" y="245860"/>
                  <a:pt x="887507" y="111389"/>
                  <a:pt x="935916" y="104217"/>
                </a:cubicBezTo>
                <a:cubicBezTo>
                  <a:pt x="984326" y="97045"/>
                  <a:pt x="1013012" y="224344"/>
                  <a:pt x="1075765" y="222551"/>
                </a:cubicBezTo>
                <a:cubicBezTo>
                  <a:pt x="1138518" y="220758"/>
                  <a:pt x="1246094" y="118560"/>
                  <a:pt x="1312433" y="93459"/>
                </a:cubicBezTo>
                <a:cubicBezTo>
                  <a:pt x="1378772" y="68358"/>
                  <a:pt x="1425389" y="54015"/>
                  <a:pt x="1473798" y="71944"/>
                </a:cubicBezTo>
                <a:cubicBezTo>
                  <a:pt x="1522207" y="89873"/>
                  <a:pt x="1559860" y="165177"/>
                  <a:pt x="1602890" y="201036"/>
                </a:cubicBezTo>
                <a:cubicBezTo>
                  <a:pt x="1645920" y="236895"/>
                  <a:pt x="1681779" y="297855"/>
                  <a:pt x="1731981" y="287097"/>
                </a:cubicBezTo>
                <a:cubicBezTo>
                  <a:pt x="1782183" y="276339"/>
                  <a:pt x="1850316" y="165177"/>
                  <a:pt x="1904104" y="136490"/>
                </a:cubicBezTo>
                <a:cubicBezTo>
                  <a:pt x="1957892" y="107803"/>
                  <a:pt x="2004509" y="120353"/>
                  <a:pt x="2054711" y="114974"/>
                </a:cubicBezTo>
                <a:cubicBezTo>
                  <a:pt x="2104913" y="109595"/>
                  <a:pt x="2155116" y="37878"/>
                  <a:pt x="2205318" y="104217"/>
                </a:cubicBezTo>
                <a:cubicBezTo>
                  <a:pt x="2255520" y="170556"/>
                  <a:pt x="2278829" y="461012"/>
                  <a:pt x="2355925" y="513007"/>
                </a:cubicBezTo>
                <a:cubicBezTo>
                  <a:pt x="2433021" y="565002"/>
                  <a:pt x="2594387" y="491493"/>
                  <a:pt x="2667897" y="416189"/>
                </a:cubicBezTo>
                <a:cubicBezTo>
                  <a:pt x="2741408" y="340886"/>
                  <a:pt x="2753958" y="123939"/>
                  <a:pt x="2796988" y="61186"/>
                </a:cubicBezTo>
                <a:cubicBezTo>
                  <a:pt x="2840018" y="-1567"/>
                  <a:pt x="2870499" y="14570"/>
                  <a:pt x="2926080" y="39671"/>
                </a:cubicBezTo>
                <a:cubicBezTo>
                  <a:pt x="2981661" y="64772"/>
                  <a:pt x="3051587" y="199243"/>
                  <a:pt x="3130476" y="211793"/>
                </a:cubicBezTo>
                <a:cubicBezTo>
                  <a:pt x="3209365" y="224343"/>
                  <a:pt x="3334871" y="116767"/>
                  <a:pt x="3399417" y="114974"/>
                </a:cubicBezTo>
                <a:cubicBezTo>
                  <a:pt x="3463963" y="113181"/>
                  <a:pt x="3462170" y="204622"/>
                  <a:pt x="3517751" y="201036"/>
                </a:cubicBezTo>
                <a:cubicBezTo>
                  <a:pt x="3573332" y="197450"/>
                  <a:pt x="3671944" y="120353"/>
                  <a:pt x="3732904" y="93459"/>
                </a:cubicBezTo>
                <a:cubicBezTo>
                  <a:pt x="3793864" y="66565"/>
                  <a:pt x="3836895" y="19949"/>
                  <a:pt x="3883511" y="39671"/>
                </a:cubicBezTo>
                <a:cubicBezTo>
                  <a:pt x="3930128" y="59393"/>
                  <a:pt x="3948057" y="197449"/>
                  <a:pt x="4012603" y="211793"/>
                </a:cubicBezTo>
                <a:cubicBezTo>
                  <a:pt x="4077149" y="226136"/>
                  <a:pt x="4195483" y="122146"/>
                  <a:pt x="4270786" y="125732"/>
                </a:cubicBezTo>
                <a:cubicBezTo>
                  <a:pt x="4346089" y="129318"/>
                  <a:pt x="4392706" y="238688"/>
                  <a:pt x="4464424" y="233309"/>
                </a:cubicBezTo>
                <a:cubicBezTo>
                  <a:pt x="4536142" y="227930"/>
                  <a:pt x="4645511" y="118560"/>
                  <a:pt x="4701092" y="93459"/>
                </a:cubicBezTo>
                <a:cubicBezTo>
                  <a:pt x="4756673" y="68358"/>
                  <a:pt x="4765638" y="64773"/>
                  <a:pt x="4797911" y="82702"/>
                </a:cubicBezTo>
                <a:cubicBezTo>
                  <a:pt x="4830184" y="100631"/>
                  <a:pt x="4842735" y="199243"/>
                  <a:pt x="4894730" y="201036"/>
                </a:cubicBezTo>
                <a:cubicBezTo>
                  <a:pt x="4946725" y="202829"/>
                  <a:pt x="5050716" y="89873"/>
                  <a:pt x="5109883" y="93459"/>
                </a:cubicBezTo>
                <a:cubicBezTo>
                  <a:pt x="5169050" y="97045"/>
                  <a:pt x="5188772" y="141869"/>
                  <a:pt x="5249732" y="222551"/>
                </a:cubicBezTo>
                <a:cubicBezTo>
                  <a:pt x="5310692" y="303233"/>
                  <a:pt x="5384203" y="604447"/>
                  <a:pt x="5475643" y="577553"/>
                </a:cubicBezTo>
                <a:cubicBezTo>
                  <a:pt x="5567083" y="550659"/>
                  <a:pt x="5726655" y="152626"/>
                  <a:pt x="5798372" y="61186"/>
                </a:cubicBezTo>
                <a:cubicBezTo>
                  <a:pt x="5870089" y="-30254"/>
                  <a:pt x="5855746" y="226"/>
                  <a:pt x="5905948" y="28913"/>
                </a:cubicBezTo>
                <a:cubicBezTo>
                  <a:pt x="5956150" y="57600"/>
                  <a:pt x="6031454" y="220758"/>
                  <a:pt x="6099586" y="233309"/>
                </a:cubicBezTo>
                <a:cubicBezTo>
                  <a:pt x="6167718" y="245860"/>
                  <a:pt x="6234057" y="111389"/>
                  <a:pt x="6314739" y="104217"/>
                </a:cubicBezTo>
                <a:cubicBezTo>
                  <a:pt x="6395421" y="97045"/>
                  <a:pt x="6476104" y="186692"/>
                  <a:pt x="6583680" y="190278"/>
                </a:cubicBezTo>
                <a:cubicBezTo>
                  <a:pt x="6691256" y="193864"/>
                  <a:pt x="6825727" y="109596"/>
                  <a:pt x="6960198" y="125732"/>
                </a:cubicBezTo>
                <a:cubicBezTo>
                  <a:pt x="7094669" y="141868"/>
                  <a:pt x="7293685" y="296062"/>
                  <a:pt x="7390504" y="287097"/>
                </a:cubicBezTo>
                <a:cubicBezTo>
                  <a:pt x="7487323" y="278132"/>
                  <a:pt x="7480151" y="104217"/>
                  <a:pt x="7541111" y="71944"/>
                </a:cubicBezTo>
                <a:cubicBezTo>
                  <a:pt x="7602071" y="39671"/>
                  <a:pt x="7689925" y="55807"/>
                  <a:pt x="7756264" y="93459"/>
                </a:cubicBezTo>
                <a:cubicBezTo>
                  <a:pt x="7822603" y="131111"/>
                  <a:pt x="7865634" y="305026"/>
                  <a:pt x="7939144" y="297854"/>
                </a:cubicBezTo>
                <a:cubicBezTo>
                  <a:pt x="8012654" y="290682"/>
                  <a:pt x="8109473" y="52222"/>
                  <a:pt x="8197327" y="50429"/>
                </a:cubicBezTo>
                <a:cubicBezTo>
                  <a:pt x="8285181" y="48636"/>
                  <a:pt x="8383793" y="285304"/>
                  <a:pt x="8466268" y="287097"/>
                </a:cubicBezTo>
                <a:cubicBezTo>
                  <a:pt x="8548743" y="288890"/>
                  <a:pt x="8620461" y="175038"/>
                  <a:pt x="8692179" y="61186"/>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kstvak 23">
            <a:extLst>
              <a:ext uri="{FF2B5EF4-FFF2-40B4-BE49-F238E27FC236}">
                <a16:creationId xmlns:a16="http://schemas.microsoft.com/office/drawing/2014/main" id="{E485A03C-E901-037C-8197-BD596B415EA2}"/>
              </a:ext>
            </a:extLst>
          </p:cNvPr>
          <p:cNvSpPr txBox="1"/>
          <p:nvPr/>
        </p:nvSpPr>
        <p:spPr>
          <a:xfrm>
            <a:off x="9875520" y="5862917"/>
            <a:ext cx="4908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tijd</a:t>
            </a:r>
          </a:p>
        </p:txBody>
      </p:sp>
      <p:sp>
        <p:nvSpPr>
          <p:cNvPr id="36" name="Rechthoek 35">
            <a:extLst>
              <a:ext uri="{FF2B5EF4-FFF2-40B4-BE49-F238E27FC236}">
                <a16:creationId xmlns:a16="http://schemas.microsoft.com/office/drawing/2014/main" id="{FE8A2D5D-B6C5-B966-C79F-23BE9D7C3474}"/>
              </a:ext>
            </a:extLst>
          </p:cNvPr>
          <p:cNvSpPr/>
          <p:nvPr/>
        </p:nvSpPr>
        <p:spPr>
          <a:xfrm>
            <a:off x="3083380" y="248808"/>
            <a:ext cx="6025239"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De kunst van het ademen</a:t>
            </a:r>
          </a:p>
        </p:txBody>
      </p:sp>
      <p:sp>
        <p:nvSpPr>
          <p:cNvPr id="37" name="Tekstvak 36">
            <a:extLst>
              <a:ext uri="{FF2B5EF4-FFF2-40B4-BE49-F238E27FC236}">
                <a16:creationId xmlns:a16="http://schemas.microsoft.com/office/drawing/2014/main" id="{46CBA191-3AE8-57B6-E32A-DB1E4F1B24C4}"/>
              </a:ext>
            </a:extLst>
          </p:cNvPr>
          <p:cNvSpPr txBox="1"/>
          <p:nvPr/>
        </p:nvSpPr>
        <p:spPr>
          <a:xfrm>
            <a:off x="7427839" y="1728417"/>
            <a:ext cx="30510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De grens tussen orde en chaos</a:t>
            </a:r>
          </a:p>
        </p:txBody>
      </p:sp>
      <p:pic>
        <p:nvPicPr>
          <p:cNvPr id="4" name="Afbeelding 3">
            <a:extLst>
              <a:ext uri="{FF2B5EF4-FFF2-40B4-BE49-F238E27FC236}">
                <a16:creationId xmlns:a16="http://schemas.microsoft.com/office/drawing/2014/main" id="{FD0A35C5-B14B-FFFD-48C9-D80AAA5B7D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1449" y="2558652"/>
            <a:ext cx="1153204" cy="3037651"/>
          </a:xfrm>
          <a:prstGeom prst="rect">
            <a:avLst/>
          </a:prstGeom>
        </p:spPr>
      </p:pic>
    </p:spTree>
    <p:extLst>
      <p:ext uri="{BB962C8B-B14F-4D97-AF65-F5344CB8AC3E}">
        <p14:creationId xmlns:p14="http://schemas.microsoft.com/office/powerpoint/2010/main" val="260088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DD7EE"/>
        </a:solidFill>
        <a:effectLst/>
      </p:bgPr>
    </p:bg>
    <p:spTree>
      <p:nvGrpSpPr>
        <p:cNvPr id="1" name=""/>
        <p:cNvGrpSpPr/>
        <p:nvPr/>
      </p:nvGrpSpPr>
      <p:grpSpPr>
        <a:xfrm>
          <a:off x="0" y="0"/>
          <a:ext cx="0" cy="0"/>
          <a:chOff x="0" y="0"/>
          <a:chExt cx="0" cy="0"/>
        </a:xfrm>
      </p:grpSpPr>
      <p:cxnSp>
        <p:nvCxnSpPr>
          <p:cNvPr id="3" name="Rechte verbindingslijn met pijl 2">
            <a:extLst>
              <a:ext uri="{FF2B5EF4-FFF2-40B4-BE49-F238E27FC236}">
                <a16:creationId xmlns:a16="http://schemas.microsoft.com/office/drawing/2014/main" id="{D09C961A-7B60-3CE4-38FE-D8672CE7DBCB}"/>
              </a:ext>
            </a:extLst>
          </p:cNvPr>
          <p:cNvCxnSpPr/>
          <p:nvPr/>
        </p:nvCxnSpPr>
        <p:spPr>
          <a:xfrm>
            <a:off x="1914861" y="5841402"/>
            <a:ext cx="8832028"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 name="Rechte verbindingslijn met pijl 14">
            <a:extLst>
              <a:ext uri="{FF2B5EF4-FFF2-40B4-BE49-F238E27FC236}">
                <a16:creationId xmlns:a16="http://schemas.microsoft.com/office/drawing/2014/main" id="{27D313A1-A215-D8E8-B4C8-827BD7038D56}"/>
              </a:ext>
            </a:extLst>
          </p:cNvPr>
          <p:cNvCxnSpPr/>
          <p:nvPr/>
        </p:nvCxnSpPr>
        <p:spPr>
          <a:xfrm flipV="1">
            <a:off x="1914861" y="1387736"/>
            <a:ext cx="0" cy="4453666"/>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6" name="Tekstvak 15">
            <a:extLst>
              <a:ext uri="{FF2B5EF4-FFF2-40B4-BE49-F238E27FC236}">
                <a16:creationId xmlns:a16="http://schemas.microsoft.com/office/drawing/2014/main" id="{933C3104-6971-B97D-A413-662EFA2D2A69}"/>
              </a:ext>
            </a:extLst>
          </p:cNvPr>
          <p:cNvSpPr txBox="1"/>
          <p:nvPr/>
        </p:nvSpPr>
        <p:spPr>
          <a:xfrm>
            <a:off x="387279" y="5518236"/>
            <a:ext cx="136621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Volledige entropie</a:t>
            </a:r>
          </a:p>
        </p:txBody>
      </p:sp>
      <p:sp>
        <p:nvSpPr>
          <p:cNvPr id="20" name="Tekstvak 19">
            <a:extLst>
              <a:ext uri="{FF2B5EF4-FFF2-40B4-BE49-F238E27FC236}">
                <a16:creationId xmlns:a16="http://schemas.microsoft.com/office/drawing/2014/main" id="{F461514F-7D78-B467-E7F3-5FE4EE0621FE}"/>
              </a:ext>
            </a:extLst>
          </p:cNvPr>
          <p:cNvSpPr txBox="1"/>
          <p:nvPr/>
        </p:nvSpPr>
        <p:spPr>
          <a:xfrm>
            <a:off x="387279" y="1615003"/>
            <a:ext cx="136621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Structuren</a:t>
            </a:r>
          </a:p>
        </p:txBody>
      </p:sp>
      <p:sp>
        <p:nvSpPr>
          <p:cNvPr id="23" name="Vrije vorm: vorm 22">
            <a:extLst>
              <a:ext uri="{FF2B5EF4-FFF2-40B4-BE49-F238E27FC236}">
                <a16:creationId xmlns:a16="http://schemas.microsoft.com/office/drawing/2014/main" id="{43655637-CDCD-C990-4300-960AE6C847C7}"/>
              </a:ext>
            </a:extLst>
          </p:cNvPr>
          <p:cNvSpPr/>
          <p:nvPr/>
        </p:nvSpPr>
        <p:spPr>
          <a:xfrm>
            <a:off x="1979404" y="2176404"/>
            <a:ext cx="8692179" cy="579246"/>
          </a:xfrm>
          <a:custGeom>
            <a:avLst/>
            <a:gdLst>
              <a:gd name="connsiteX0" fmla="*/ 0 w 8692179"/>
              <a:gd name="connsiteY0" fmla="*/ 265582 h 579246"/>
              <a:gd name="connsiteX1" fmla="*/ 150607 w 8692179"/>
              <a:gd name="connsiteY1" fmla="*/ 93459 h 579246"/>
              <a:gd name="connsiteX2" fmla="*/ 322730 w 8692179"/>
              <a:gd name="connsiteY2" fmla="*/ 147247 h 579246"/>
              <a:gd name="connsiteX3" fmla="*/ 494852 w 8692179"/>
              <a:gd name="connsiteY3" fmla="*/ 71944 h 579246"/>
              <a:gd name="connsiteX4" fmla="*/ 666974 w 8692179"/>
              <a:gd name="connsiteY4" fmla="*/ 222551 h 579246"/>
              <a:gd name="connsiteX5" fmla="*/ 785308 w 8692179"/>
              <a:gd name="connsiteY5" fmla="*/ 265582 h 579246"/>
              <a:gd name="connsiteX6" fmla="*/ 935916 w 8692179"/>
              <a:gd name="connsiteY6" fmla="*/ 104217 h 579246"/>
              <a:gd name="connsiteX7" fmla="*/ 1075765 w 8692179"/>
              <a:gd name="connsiteY7" fmla="*/ 222551 h 579246"/>
              <a:gd name="connsiteX8" fmla="*/ 1312433 w 8692179"/>
              <a:gd name="connsiteY8" fmla="*/ 93459 h 579246"/>
              <a:gd name="connsiteX9" fmla="*/ 1473798 w 8692179"/>
              <a:gd name="connsiteY9" fmla="*/ 71944 h 579246"/>
              <a:gd name="connsiteX10" fmla="*/ 1602890 w 8692179"/>
              <a:gd name="connsiteY10" fmla="*/ 201036 h 579246"/>
              <a:gd name="connsiteX11" fmla="*/ 1731981 w 8692179"/>
              <a:gd name="connsiteY11" fmla="*/ 287097 h 579246"/>
              <a:gd name="connsiteX12" fmla="*/ 1904104 w 8692179"/>
              <a:gd name="connsiteY12" fmla="*/ 136490 h 579246"/>
              <a:gd name="connsiteX13" fmla="*/ 2054711 w 8692179"/>
              <a:gd name="connsiteY13" fmla="*/ 114974 h 579246"/>
              <a:gd name="connsiteX14" fmla="*/ 2205318 w 8692179"/>
              <a:gd name="connsiteY14" fmla="*/ 104217 h 579246"/>
              <a:gd name="connsiteX15" fmla="*/ 2355925 w 8692179"/>
              <a:gd name="connsiteY15" fmla="*/ 513007 h 579246"/>
              <a:gd name="connsiteX16" fmla="*/ 2667897 w 8692179"/>
              <a:gd name="connsiteY16" fmla="*/ 416189 h 579246"/>
              <a:gd name="connsiteX17" fmla="*/ 2796988 w 8692179"/>
              <a:gd name="connsiteY17" fmla="*/ 61186 h 579246"/>
              <a:gd name="connsiteX18" fmla="*/ 2926080 w 8692179"/>
              <a:gd name="connsiteY18" fmla="*/ 39671 h 579246"/>
              <a:gd name="connsiteX19" fmla="*/ 3130476 w 8692179"/>
              <a:gd name="connsiteY19" fmla="*/ 211793 h 579246"/>
              <a:gd name="connsiteX20" fmla="*/ 3399417 w 8692179"/>
              <a:gd name="connsiteY20" fmla="*/ 114974 h 579246"/>
              <a:gd name="connsiteX21" fmla="*/ 3517751 w 8692179"/>
              <a:gd name="connsiteY21" fmla="*/ 201036 h 579246"/>
              <a:gd name="connsiteX22" fmla="*/ 3732904 w 8692179"/>
              <a:gd name="connsiteY22" fmla="*/ 93459 h 579246"/>
              <a:gd name="connsiteX23" fmla="*/ 3883511 w 8692179"/>
              <a:gd name="connsiteY23" fmla="*/ 39671 h 579246"/>
              <a:gd name="connsiteX24" fmla="*/ 4012603 w 8692179"/>
              <a:gd name="connsiteY24" fmla="*/ 211793 h 579246"/>
              <a:gd name="connsiteX25" fmla="*/ 4270786 w 8692179"/>
              <a:gd name="connsiteY25" fmla="*/ 125732 h 579246"/>
              <a:gd name="connsiteX26" fmla="*/ 4464424 w 8692179"/>
              <a:gd name="connsiteY26" fmla="*/ 233309 h 579246"/>
              <a:gd name="connsiteX27" fmla="*/ 4701092 w 8692179"/>
              <a:gd name="connsiteY27" fmla="*/ 93459 h 579246"/>
              <a:gd name="connsiteX28" fmla="*/ 4797911 w 8692179"/>
              <a:gd name="connsiteY28" fmla="*/ 82702 h 579246"/>
              <a:gd name="connsiteX29" fmla="*/ 4894730 w 8692179"/>
              <a:gd name="connsiteY29" fmla="*/ 201036 h 579246"/>
              <a:gd name="connsiteX30" fmla="*/ 5109883 w 8692179"/>
              <a:gd name="connsiteY30" fmla="*/ 93459 h 579246"/>
              <a:gd name="connsiteX31" fmla="*/ 5249732 w 8692179"/>
              <a:gd name="connsiteY31" fmla="*/ 222551 h 579246"/>
              <a:gd name="connsiteX32" fmla="*/ 5475643 w 8692179"/>
              <a:gd name="connsiteY32" fmla="*/ 577553 h 579246"/>
              <a:gd name="connsiteX33" fmla="*/ 5798372 w 8692179"/>
              <a:gd name="connsiteY33" fmla="*/ 61186 h 579246"/>
              <a:gd name="connsiteX34" fmla="*/ 5905948 w 8692179"/>
              <a:gd name="connsiteY34" fmla="*/ 28913 h 579246"/>
              <a:gd name="connsiteX35" fmla="*/ 6099586 w 8692179"/>
              <a:gd name="connsiteY35" fmla="*/ 233309 h 579246"/>
              <a:gd name="connsiteX36" fmla="*/ 6314739 w 8692179"/>
              <a:gd name="connsiteY36" fmla="*/ 104217 h 579246"/>
              <a:gd name="connsiteX37" fmla="*/ 6583680 w 8692179"/>
              <a:gd name="connsiteY37" fmla="*/ 190278 h 579246"/>
              <a:gd name="connsiteX38" fmla="*/ 6960198 w 8692179"/>
              <a:gd name="connsiteY38" fmla="*/ 125732 h 579246"/>
              <a:gd name="connsiteX39" fmla="*/ 7390504 w 8692179"/>
              <a:gd name="connsiteY39" fmla="*/ 287097 h 579246"/>
              <a:gd name="connsiteX40" fmla="*/ 7541111 w 8692179"/>
              <a:gd name="connsiteY40" fmla="*/ 71944 h 579246"/>
              <a:gd name="connsiteX41" fmla="*/ 7756264 w 8692179"/>
              <a:gd name="connsiteY41" fmla="*/ 93459 h 579246"/>
              <a:gd name="connsiteX42" fmla="*/ 7939144 w 8692179"/>
              <a:gd name="connsiteY42" fmla="*/ 297854 h 579246"/>
              <a:gd name="connsiteX43" fmla="*/ 8197327 w 8692179"/>
              <a:gd name="connsiteY43" fmla="*/ 50429 h 579246"/>
              <a:gd name="connsiteX44" fmla="*/ 8466268 w 8692179"/>
              <a:gd name="connsiteY44" fmla="*/ 287097 h 579246"/>
              <a:gd name="connsiteX45" fmla="*/ 8692179 w 8692179"/>
              <a:gd name="connsiteY45" fmla="*/ 61186 h 57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92179" h="579246">
                <a:moveTo>
                  <a:pt x="0" y="265582"/>
                </a:moveTo>
                <a:cubicBezTo>
                  <a:pt x="48409" y="189381"/>
                  <a:pt x="96819" y="113181"/>
                  <a:pt x="150607" y="93459"/>
                </a:cubicBezTo>
                <a:cubicBezTo>
                  <a:pt x="204395" y="73736"/>
                  <a:pt x="265356" y="150833"/>
                  <a:pt x="322730" y="147247"/>
                </a:cubicBezTo>
                <a:cubicBezTo>
                  <a:pt x="380104" y="143661"/>
                  <a:pt x="437478" y="59393"/>
                  <a:pt x="494852" y="71944"/>
                </a:cubicBezTo>
                <a:cubicBezTo>
                  <a:pt x="552226" y="84495"/>
                  <a:pt x="618565" y="190278"/>
                  <a:pt x="666974" y="222551"/>
                </a:cubicBezTo>
                <a:cubicBezTo>
                  <a:pt x="715383" y="254824"/>
                  <a:pt x="740484" y="285304"/>
                  <a:pt x="785308" y="265582"/>
                </a:cubicBezTo>
                <a:cubicBezTo>
                  <a:pt x="830132" y="245860"/>
                  <a:pt x="887507" y="111389"/>
                  <a:pt x="935916" y="104217"/>
                </a:cubicBezTo>
                <a:cubicBezTo>
                  <a:pt x="984326" y="97045"/>
                  <a:pt x="1013012" y="224344"/>
                  <a:pt x="1075765" y="222551"/>
                </a:cubicBezTo>
                <a:cubicBezTo>
                  <a:pt x="1138518" y="220758"/>
                  <a:pt x="1246094" y="118560"/>
                  <a:pt x="1312433" y="93459"/>
                </a:cubicBezTo>
                <a:cubicBezTo>
                  <a:pt x="1378772" y="68358"/>
                  <a:pt x="1425389" y="54015"/>
                  <a:pt x="1473798" y="71944"/>
                </a:cubicBezTo>
                <a:cubicBezTo>
                  <a:pt x="1522207" y="89873"/>
                  <a:pt x="1559860" y="165177"/>
                  <a:pt x="1602890" y="201036"/>
                </a:cubicBezTo>
                <a:cubicBezTo>
                  <a:pt x="1645920" y="236895"/>
                  <a:pt x="1681779" y="297855"/>
                  <a:pt x="1731981" y="287097"/>
                </a:cubicBezTo>
                <a:cubicBezTo>
                  <a:pt x="1782183" y="276339"/>
                  <a:pt x="1850316" y="165177"/>
                  <a:pt x="1904104" y="136490"/>
                </a:cubicBezTo>
                <a:cubicBezTo>
                  <a:pt x="1957892" y="107803"/>
                  <a:pt x="2004509" y="120353"/>
                  <a:pt x="2054711" y="114974"/>
                </a:cubicBezTo>
                <a:cubicBezTo>
                  <a:pt x="2104913" y="109595"/>
                  <a:pt x="2155116" y="37878"/>
                  <a:pt x="2205318" y="104217"/>
                </a:cubicBezTo>
                <a:cubicBezTo>
                  <a:pt x="2255520" y="170556"/>
                  <a:pt x="2278829" y="461012"/>
                  <a:pt x="2355925" y="513007"/>
                </a:cubicBezTo>
                <a:cubicBezTo>
                  <a:pt x="2433021" y="565002"/>
                  <a:pt x="2594387" y="491493"/>
                  <a:pt x="2667897" y="416189"/>
                </a:cubicBezTo>
                <a:cubicBezTo>
                  <a:pt x="2741408" y="340886"/>
                  <a:pt x="2753958" y="123939"/>
                  <a:pt x="2796988" y="61186"/>
                </a:cubicBezTo>
                <a:cubicBezTo>
                  <a:pt x="2840018" y="-1567"/>
                  <a:pt x="2870499" y="14570"/>
                  <a:pt x="2926080" y="39671"/>
                </a:cubicBezTo>
                <a:cubicBezTo>
                  <a:pt x="2981661" y="64772"/>
                  <a:pt x="3051587" y="199243"/>
                  <a:pt x="3130476" y="211793"/>
                </a:cubicBezTo>
                <a:cubicBezTo>
                  <a:pt x="3209365" y="224343"/>
                  <a:pt x="3334871" y="116767"/>
                  <a:pt x="3399417" y="114974"/>
                </a:cubicBezTo>
                <a:cubicBezTo>
                  <a:pt x="3463963" y="113181"/>
                  <a:pt x="3462170" y="204622"/>
                  <a:pt x="3517751" y="201036"/>
                </a:cubicBezTo>
                <a:cubicBezTo>
                  <a:pt x="3573332" y="197450"/>
                  <a:pt x="3671944" y="120353"/>
                  <a:pt x="3732904" y="93459"/>
                </a:cubicBezTo>
                <a:cubicBezTo>
                  <a:pt x="3793864" y="66565"/>
                  <a:pt x="3836895" y="19949"/>
                  <a:pt x="3883511" y="39671"/>
                </a:cubicBezTo>
                <a:cubicBezTo>
                  <a:pt x="3930128" y="59393"/>
                  <a:pt x="3948057" y="197449"/>
                  <a:pt x="4012603" y="211793"/>
                </a:cubicBezTo>
                <a:cubicBezTo>
                  <a:pt x="4077149" y="226136"/>
                  <a:pt x="4195483" y="122146"/>
                  <a:pt x="4270786" y="125732"/>
                </a:cubicBezTo>
                <a:cubicBezTo>
                  <a:pt x="4346089" y="129318"/>
                  <a:pt x="4392706" y="238688"/>
                  <a:pt x="4464424" y="233309"/>
                </a:cubicBezTo>
                <a:cubicBezTo>
                  <a:pt x="4536142" y="227930"/>
                  <a:pt x="4645511" y="118560"/>
                  <a:pt x="4701092" y="93459"/>
                </a:cubicBezTo>
                <a:cubicBezTo>
                  <a:pt x="4756673" y="68358"/>
                  <a:pt x="4765638" y="64773"/>
                  <a:pt x="4797911" y="82702"/>
                </a:cubicBezTo>
                <a:cubicBezTo>
                  <a:pt x="4830184" y="100631"/>
                  <a:pt x="4842735" y="199243"/>
                  <a:pt x="4894730" y="201036"/>
                </a:cubicBezTo>
                <a:cubicBezTo>
                  <a:pt x="4946725" y="202829"/>
                  <a:pt x="5050716" y="89873"/>
                  <a:pt x="5109883" y="93459"/>
                </a:cubicBezTo>
                <a:cubicBezTo>
                  <a:pt x="5169050" y="97045"/>
                  <a:pt x="5188772" y="141869"/>
                  <a:pt x="5249732" y="222551"/>
                </a:cubicBezTo>
                <a:cubicBezTo>
                  <a:pt x="5310692" y="303233"/>
                  <a:pt x="5384203" y="604447"/>
                  <a:pt x="5475643" y="577553"/>
                </a:cubicBezTo>
                <a:cubicBezTo>
                  <a:pt x="5567083" y="550659"/>
                  <a:pt x="5726655" y="152626"/>
                  <a:pt x="5798372" y="61186"/>
                </a:cubicBezTo>
                <a:cubicBezTo>
                  <a:pt x="5870089" y="-30254"/>
                  <a:pt x="5855746" y="226"/>
                  <a:pt x="5905948" y="28913"/>
                </a:cubicBezTo>
                <a:cubicBezTo>
                  <a:pt x="5956150" y="57600"/>
                  <a:pt x="6031454" y="220758"/>
                  <a:pt x="6099586" y="233309"/>
                </a:cubicBezTo>
                <a:cubicBezTo>
                  <a:pt x="6167718" y="245860"/>
                  <a:pt x="6234057" y="111389"/>
                  <a:pt x="6314739" y="104217"/>
                </a:cubicBezTo>
                <a:cubicBezTo>
                  <a:pt x="6395421" y="97045"/>
                  <a:pt x="6476104" y="186692"/>
                  <a:pt x="6583680" y="190278"/>
                </a:cubicBezTo>
                <a:cubicBezTo>
                  <a:pt x="6691256" y="193864"/>
                  <a:pt x="6825727" y="109596"/>
                  <a:pt x="6960198" y="125732"/>
                </a:cubicBezTo>
                <a:cubicBezTo>
                  <a:pt x="7094669" y="141868"/>
                  <a:pt x="7293685" y="296062"/>
                  <a:pt x="7390504" y="287097"/>
                </a:cubicBezTo>
                <a:cubicBezTo>
                  <a:pt x="7487323" y="278132"/>
                  <a:pt x="7480151" y="104217"/>
                  <a:pt x="7541111" y="71944"/>
                </a:cubicBezTo>
                <a:cubicBezTo>
                  <a:pt x="7602071" y="39671"/>
                  <a:pt x="7689925" y="55807"/>
                  <a:pt x="7756264" y="93459"/>
                </a:cubicBezTo>
                <a:cubicBezTo>
                  <a:pt x="7822603" y="131111"/>
                  <a:pt x="7865634" y="305026"/>
                  <a:pt x="7939144" y="297854"/>
                </a:cubicBezTo>
                <a:cubicBezTo>
                  <a:pt x="8012654" y="290682"/>
                  <a:pt x="8109473" y="52222"/>
                  <a:pt x="8197327" y="50429"/>
                </a:cubicBezTo>
                <a:cubicBezTo>
                  <a:pt x="8285181" y="48636"/>
                  <a:pt x="8383793" y="285304"/>
                  <a:pt x="8466268" y="287097"/>
                </a:cubicBezTo>
                <a:cubicBezTo>
                  <a:pt x="8548743" y="288890"/>
                  <a:pt x="8620461" y="175038"/>
                  <a:pt x="8692179" y="61186"/>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kstvak 23">
            <a:extLst>
              <a:ext uri="{FF2B5EF4-FFF2-40B4-BE49-F238E27FC236}">
                <a16:creationId xmlns:a16="http://schemas.microsoft.com/office/drawing/2014/main" id="{E485A03C-E901-037C-8197-BD596B415EA2}"/>
              </a:ext>
            </a:extLst>
          </p:cNvPr>
          <p:cNvSpPr txBox="1"/>
          <p:nvPr/>
        </p:nvSpPr>
        <p:spPr>
          <a:xfrm>
            <a:off x="9875520" y="5862917"/>
            <a:ext cx="4908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tijd</a:t>
            </a:r>
          </a:p>
        </p:txBody>
      </p:sp>
      <p:cxnSp>
        <p:nvCxnSpPr>
          <p:cNvPr id="26" name="Rechte verbindingslijn met pijl 25">
            <a:extLst>
              <a:ext uri="{FF2B5EF4-FFF2-40B4-BE49-F238E27FC236}">
                <a16:creationId xmlns:a16="http://schemas.microsoft.com/office/drawing/2014/main" id="{343C9E06-E64D-7B24-5516-F3B1F51780A5}"/>
              </a:ext>
            </a:extLst>
          </p:cNvPr>
          <p:cNvCxnSpPr>
            <a:cxnSpLocks/>
          </p:cNvCxnSpPr>
          <p:nvPr/>
        </p:nvCxnSpPr>
        <p:spPr>
          <a:xfrm flipV="1">
            <a:off x="3463962" y="2466027"/>
            <a:ext cx="783626" cy="707479"/>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7" name="Tekstvak 26">
            <a:extLst>
              <a:ext uri="{FF2B5EF4-FFF2-40B4-BE49-F238E27FC236}">
                <a16:creationId xmlns:a16="http://schemas.microsoft.com/office/drawing/2014/main" id="{176232FE-631B-C8B1-6594-C90A64033895}"/>
              </a:ext>
            </a:extLst>
          </p:cNvPr>
          <p:cNvSpPr txBox="1"/>
          <p:nvPr/>
        </p:nvSpPr>
        <p:spPr>
          <a:xfrm>
            <a:off x="3020411" y="3160059"/>
            <a:ext cx="8831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sterven</a:t>
            </a:r>
          </a:p>
        </p:txBody>
      </p:sp>
      <p:cxnSp>
        <p:nvCxnSpPr>
          <p:cNvPr id="29" name="Rechte verbindingslijn met pijl 28">
            <a:extLst>
              <a:ext uri="{FF2B5EF4-FFF2-40B4-BE49-F238E27FC236}">
                <a16:creationId xmlns:a16="http://schemas.microsoft.com/office/drawing/2014/main" id="{5C4EEB71-0412-CDC1-804B-7554FC535573}"/>
              </a:ext>
            </a:extLst>
          </p:cNvPr>
          <p:cNvCxnSpPr>
            <a:endCxn id="23" idx="16"/>
          </p:cNvCxnSpPr>
          <p:nvPr/>
        </p:nvCxnSpPr>
        <p:spPr>
          <a:xfrm flipH="1" flipV="1">
            <a:off x="4647301" y="2592593"/>
            <a:ext cx="387278" cy="676064"/>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0" name="Tekstvak 29">
            <a:extLst>
              <a:ext uri="{FF2B5EF4-FFF2-40B4-BE49-F238E27FC236}">
                <a16:creationId xmlns:a16="http://schemas.microsoft.com/office/drawing/2014/main" id="{75A7E0E6-FDA9-3B35-F930-61B133BB4FD7}"/>
              </a:ext>
            </a:extLst>
          </p:cNvPr>
          <p:cNvSpPr txBox="1"/>
          <p:nvPr/>
        </p:nvSpPr>
        <p:spPr>
          <a:xfrm>
            <a:off x="4571998" y="3226508"/>
            <a:ext cx="96520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geboren</a:t>
            </a:r>
            <a:b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worden</a:t>
            </a:r>
          </a:p>
        </p:txBody>
      </p:sp>
      <p:sp>
        <p:nvSpPr>
          <p:cNvPr id="36" name="Rechthoek 35">
            <a:extLst>
              <a:ext uri="{FF2B5EF4-FFF2-40B4-BE49-F238E27FC236}">
                <a16:creationId xmlns:a16="http://schemas.microsoft.com/office/drawing/2014/main" id="{FE8A2D5D-B6C5-B966-C79F-23BE9D7C3474}"/>
              </a:ext>
            </a:extLst>
          </p:cNvPr>
          <p:cNvSpPr/>
          <p:nvPr/>
        </p:nvSpPr>
        <p:spPr>
          <a:xfrm>
            <a:off x="5000989" y="276213"/>
            <a:ext cx="219002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De mens</a:t>
            </a:r>
          </a:p>
        </p:txBody>
      </p:sp>
      <p:pic>
        <p:nvPicPr>
          <p:cNvPr id="5" name="Afbeelding 4">
            <a:extLst>
              <a:ext uri="{FF2B5EF4-FFF2-40B4-BE49-F238E27FC236}">
                <a16:creationId xmlns:a16="http://schemas.microsoft.com/office/drawing/2014/main" id="{1C25E194-FF2A-B8BB-BCD2-06E9BB748F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78779" y="3163868"/>
            <a:ext cx="1850588" cy="2498472"/>
          </a:xfrm>
          <a:prstGeom prst="rect">
            <a:avLst/>
          </a:prstGeom>
        </p:spPr>
      </p:pic>
      <p:sp>
        <p:nvSpPr>
          <p:cNvPr id="6" name="Tekstvak 5">
            <a:extLst>
              <a:ext uri="{FF2B5EF4-FFF2-40B4-BE49-F238E27FC236}">
                <a16:creationId xmlns:a16="http://schemas.microsoft.com/office/drawing/2014/main" id="{55B0E09E-8E07-0BAC-EB85-A1EECA88ECFF}"/>
              </a:ext>
            </a:extLst>
          </p:cNvPr>
          <p:cNvSpPr txBox="1"/>
          <p:nvPr/>
        </p:nvSpPr>
        <p:spPr>
          <a:xfrm>
            <a:off x="4840940" y="4605996"/>
            <a:ext cx="3283399" cy="1200329"/>
          </a:xfrm>
          <a:prstGeom prst="rect">
            <a:avLst/>
          </a:prstGeom>
          <a:noFill/>
        </p:spPr>
        <p:txBody>
          <a:bodyPr wrap="none" rtlCol="0">
            <a:spAutoFit/>
          </a:bodyPr>
          <a:lstStyle/>
          <a:p>
            <a:pPr marL="285750" indent="-285750">
              <a:buFont typeface="Arial" panose="020B0604020202020204" pitchFamily="34" charset="0"/>
              <a:buChar char="•"/>
            </a:pPr>
            <a:r>
              <a:rPr lang="nl-NL" dirty="0"/>
              <a:t>Lichamelijk</a:t>
            </a:r>
          </a:p>
          <a:p>
            <a:pPr marL="285750" indent="-285750">
              <a:buFont typeface="Arial" panose="020B0604020202020204" pitchFamily="34" charset="0"/>
              <a:buChar char="•"/>
            </a:pPr>
            <a:r>
              <a:rPr lang="nl-NL" dirty="0"/>
              <a:t>Psychisch</a:t>
            </a:r>
          </a:p>
          <a:p>
            <a:pPr marL="285750" indent="-285750">
              <a:buFont typeface="Arial" panose="020B0604020202020204" pitchFamily="34" charset="0"/>
              <a:buChar char="•"/>
            </a:pPr>
            <a:r>
              <a:rPr lang="nl-NL" dirty="0"/>
              <a:t>In wisselwerking met anderen</a:t>
            </a:r>
          </a:p>
          <a:p>
            <a:pPr marL="285750" indent="-285750">
              <a:buFont typeface="Arial" panose="020B0604020202020204" pitchFamily="34" charset="0"/>
              <a:buChar char="•"/>
            </a:pPr>
            <a:r>
              <a:rPr lang="nl-NL" dirty="0"/>
              <a:t>…</a:t>
            </a:r>
          </a:p>
        </p:txBody>
      </p:sp>
    </p:spTree>
    <p:extLst>
      <p:ext uri="{BB962C8B-B14F-4D97-AF65-F5344CB8AC3E}">
        <p14:creationId xmlns:p14="http://schemas.microsoft.com/office/powerpoint/2010/main" val="369817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10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1000"/>
                                        <p:tgtEl>
                                          <p:spTgt spid="29"/>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DD7EE"/>
        </a:solidFill>
        <a:effectLst/>
      </p:bgPr>
    </p:bg>
    <p:spTree>
      <p:nvGrpSpPr>
        <p:cNvPr id="1" name=""/>
        <p:cNvGrpSpPr/>
        <p:nvPr/>
      </p:nvGrpSpPr>
      <p:grpSpPr>
        <a:xfrm>
          <a:off x="0" y="0"/>
          <a:ext cx="0" cy="0"/>
          <a:chOff x="0" y="0"/>
          <a:chExt cx="0" cy="0"/>
        </a:xfrm>
      </p:grpSpPr>
      <p:cxnSp>
        <p:nvCxnSpPr>
          <p:cNvPr id="3" name="Rechte verbindingslijn met pijl 2">
            <a:extLst>
              <a:ext uri="{FF2B5EF4-FFF2-40B4-BE49-F238E27FC236}">
                <a16:creationId xmlns:a16="http://schemas.microsoft.com/office/drawing/2014/main" id="{D09C961A-7B60-3CE4-38FE-D8672CE7DBCB}"/>
              </a:ext>
            </a:extLst>
          </p:cNvPr>
          <p:cNvCxnSpPr/>
          <p:nvPr/>
        </p:nvCxnSpPr>
        <p:spPr>
          <a:xfrm>
            <a:off x="1914861" y="5841402"/>
            <a:ext cx="8832028"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 name="Rechte verbindingslijn met pijl 14">
            <a:extLst>
              <a:ext uri="{FF2B5EF4-FFF2-40B4-BE49-F238E27FC236}">
                <a16:creationId xmlns:a16="http://schemas.microsoft.com/office/drawing/2014/main" id="{27D313A1-A215-D8E8-B4C8-827BD7038D56}"/>
              </a:ext>
            </a:extLst>
          </p:cNvPr>
          <p:cNvCxnSpPr/>
          <p:nvPr/>
        </p:nvCxnSpPr>
        <p:spPr>
          <a:xfrm flipV="1">
            <a:off x="1914861" y="1387736"/>
            <a:ext cx="0" cy="4453666"/>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6" name="Tekstvak 15">
            <a:extLst>
              <a:ext uri="{FF2B5EF4-FFF2-40B4-BE49-F238E27FC236}">
                <a16:creationId xmlns:a16="http://schemas.microsoft.com/office/drawing/2014/main" id="{933C3104-6971-B97D-A413-662EFA2D2A69}"/>
              </a:ext>
            </a:extLst>
          </p:cNvPr>
          <p:cNvSpPr txBox="1"/>
          <p:nvPr/>
        </p:nvSpPr>
        <p:spPr>
          <a:xfrm>
            <a:off x="387279" y="5518236"/>
            <a:ext cx="136621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Volledige entropie</a:t>
            </a:r>
          </a:p>
        </p:txBody>
      </p:sp>
      <p:sp>
        <p:nvSpPr>
          <p:cNvPr id="20" name="Tekstvak 19">
            <a:extLst>
              <a:ext uri="{FF2B5EF4-FFF2-40B4-BE49-F238E27FC236}">
                <a16:creationId xmlns:a16="http://schemas.microsoft.com/office/drawing/2014/main" id="{F461514F-7D78-B467-E7F3-5FE4EE0621FE}"/>
              </a:ext>
            </a:extLst>
          </p:cNvPr>
          <p:cNvSpPr txBox="1"/>
          <p:nvPr/>
        </p:nvSpPr>
        <p:spPr>
          <a:xfrm>
            <a:off x="387279" y="1615003"/>
            <a:ext cx="136621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Structuren</a:t>
            </a:r>
          </a:p>
        </p:txBody>
      </p:sp>
      <p:sp>
        <p:nvSpPr>
          <p:cNvPr id="23" name="Vrije vorm: vorm 22">
            <a:extLst>
              <a:ext uri="{FF2B5EF4-FFF2-40B4-BE49-F238E27FC236}">
                <a16:creationId xmlns:a16="http://schemas.microsoft.com/office/drawing/2014/main" id="{43655637-CDCD-C990-4300-960AE6C847C7}"/>
              </a:ext>
            </a:extLst>
          </p:cNvPr>
          <p:cNvSpPr/>
          <p:nvPr/>
        </p:nvSpPr>
        <p:spPr>
          <a:xfrm>
            <a:off x="1979404" y="2176403"/>
            <a:ext cx="8692179" cy="2766740"/>
          </a:xfrm>
          <a:custGeom>
            <a:avLst/>
            <a:gdLst>
              <a:gd name="connsiteX0" fmla="*/ 0 w 8692179"/>
              <a:gd name="connsiteY0" fmla="*/ 265582 h 579246"/>
              <a:gd name="connsiteX1" fmla="*/ 150607 w 8692179"/>
              <a:gd name="connsiteY1" fmla="*/ 93459 h 579246"/>
              <a:gd name="connsiteX2" fmla="*/ 322730 w 8692179"/>
              <a:gd name="connsiteY2" fmla="*/ 147247 h 579246"/>
              <a:gd name="connsiteX3" fmla="*/ 494852 w 8692179"/>
              <a:gd name="connsiteY3" fmla="*/ 71944 h 579246"/>
              <a:gd name="connsiteX4" fmla="*/ 666974 w 8692179"/>
              <a:gd name="connsiteY4" fmla="*/ 222551 h 579246"/>
              <a:gd name="connsiteX5" fmla="*/ 785308 w 8692179"/>
              <a:gd name="connsiteY5" fmla="*/ 265582 h 579246"/>
              <a:gd name="connsiteX6" fmla="*/ 935916 w 8692179"/>
              <a:gd name="connsiteY6" fmla="*/ 104217 h 579246"/>
              <a:gd name="connsiteX7" fmla="*/ 1075765 w 8692179"/>
              <a:gd name="connsiteY7" fmla="*/ 222551 h 579246"/>
              <a:gd name="connsiteX8" fmla="*/ 1312433 w 8692179"/>
              <a:gd name="connsiteY8" fmla="*/ 93459 h 579246"/>
              <a:gd name="connsiteX9" fmla="*/ 1473798 w 8692179"/>
              <a:gd name="connsiteY9" fmla="*/ 71944 h 579246"/>
              <a:gd name="connsiteX10" fmla="*/ 1602890 w 8692179"/>
              <a:gd name="connsiteY10" fmla="*/ 201036 h 579246"/>
              <a:gd name="connsiteX11" fmla="*/ 1731981 w 8692179"/>
              <a:gd name="connsiteY11" fmla="*/ 287097 h 579246"/>
              <a:gd name="connsiteX12" fmla="*/ 1904104 w 8692179"/>
              <a:gd name="connsiteY12" fmla="*/ 136490 h 579246"/>
              <a:gd name="connsiteX13" fmla="*/ 2054711 w 8692179"/>
              <a:gd name="connsiteY13" fmla="*/ 114974 h 579246"/>
              <a:gd name="connsiteX14" fmla="*/ 2205318 w 8692179"/>
              <a:gd name="connsiteY14" fmla="*/ 104217 h 579246"/>
              <a:gd name="connsiteX15" fmla="*/ 2355925 w 8692179"/>
              <a:gd name="connsiteY15" fmla="*/ 513007 h 579246"/>
              <a:gd name="connsiteX16" fmla="*/ 2667897 w 8692179"/>
              <a:gd name="connsiteY16" fmla="*/ 416189 h 579246"/>
              <a:gd name="connsiteX17" fmla="*/ 2796988 w 8692179"/>
              <a:gd name="connsiteY17" fmla="*/ 61186 h 579246"/>
              <a:gd name="connsiteX18" fmla="*/ 2926080 w 8692179"/>
              <a:gd name="connsiteY18" fmla="*/ 39671 h 579246"/>
              <a:gd name="connsiteX19" fmla="*/ 3130476 w 8692179"/>
              <a:gd name="connsiteY19" fmla="*/ 211793 h 579246"/>
              <a:gd name="connsiteX20" fmla="*/ 3399417 w 8692179"/>
              <a:gd name="connsiteY20" fmla="*/ 114974 h 579246"/>
              <a:gd name="connsiteX21" fmla="*/ 3517751 w 8692179"/>
              <a:gd name="connsiteY21" fmla="*/ 201036 h 579246"/>
              <a:gd name="connsiteX22" fmla="*/ 3732904 w 8692179"/>
              <a:gd name="connsiteY22" fmla="*/ 93459 h 579246"/>
              <a:gd name="connsiteX23" fmla="*/ 3883511 w 8692179"/>
              <a:gd name="connsiteY23" fmla="*/ 39671 h 579246"/>
              <a:gd name="connsiteX24" fmla="*/ 4012603 w 8692179"/>
              <a:gd name="connsiteY24" fmla="*/ 211793 h 579246"/>
              <a:gd name="connsiteX25" fmla="*/ 4270786 w 8692179"/>
              <a:gd name="connsiteY25" fmla="*/ 125732 h 579246"/>
              <a:gd name="connsiteX26" fmla="*/ 4464424 w 8692179"/>
              <a:gd name="connsiteY26" fmla="*/ 233309 h 579246"/>
              <a:gd name="connsiteX27" fmla="*/ 4701092 w 8692179"/>
              <a:gd name="connsiteY27" fmla="*/ 93459 h 579246"/>
              <a:gd name="connsiteX28" fmla="*/ 4797911 w 8692179"/>
              <a:gd name="connsiteY28" fmla="*/ 82702 h 579246"/>
              <a:gd name="connsiteX29" fmla="*/ 4894730 w 8692179"/>
              <a:gd name="connsiteY29" fmla="*/ 201036 h 579246"/>
              <a:gd name="connsiteX30" fmla="*/ 5109883 w 8692179"/>
              <a:gd name="connsiteY30" fmla="*/ 93459 h 579246"/>
              <a:gd name="connsiteX31" fmla="*/ 5249732 w 8692179"/>
              <a:gd name="connsiteY31" fmla="*/ 222551 h 579246"/>
              <a:gd name="connsiteX32" fmla="*/ 5475643 w 8692179"/>
              <a:gd name="connsiteY32" fmla="*/ 577553 h 579246"/>
              <a:gd name="connsiteX33" fmla="*/ 5798372 w 8692179"/>
              <a:gd name="connsiteY33" fmla="*/ 61186 h 579246"/>
              <a:gd name="connsiteX34" fmla="*/ 5905948 w 8692179"/>
              <a:gd name="connsiteY34" fmla="*/ 28913 h 579246"/>
              <a:gd name="connsiteX35" fmla="*/ 6099586 w 8692179"/>
              <a:gd name="connsiteY35" fmla="*/ 233309 h 579246"/>
              <a:gd name="connsiteX36" fmla="*/ 6314739 w 8692179"/>
              <a:gd name="connsiteY36" fmla="*/ 104217 h 579246"/>
              <a:gd name="connsiteX37" fmla="*/ 6583680 w 8692179"/>
              <a:gd name="connsiteY37" fmla="*/ 190278 h 579246"/>
              <a:gd name="connsiteX38" fmla="*/ 6960198 w 8692179"/>
              <a:gd name="connsiteY38" fmla="*/ 125732 h 579246"/>
              <a:gd name="connsiteX39" fmla="*/ 7390504 w 8692179"/>
              <a:gd name="connsiteY39" fmla="*/ 287097 h 579246"/>
              <a:gd name="connsiteX40" fmla="*/ 7541111 w 8692179"/>
              <a:gd name="connsiteY40" fmla="*/ 71944 h 579246"/>
              <a:gd name="connsiteX41" fmla="*/ 7756264 w 8692179"/>
              <a:gd name="connsiteY41" fmla="*/ 93459 h 579246"/>
              <a:gd name="connsiteX42" fmla="*/ 7939144 w 8692179"/>
              <a:gd name="connsiteY42" fmla="*/ 297854 h 579246"/>
              <a:gd name="connsiteX43" fmla="*/ 8197327 w 8692179"/>
              <a:gd name="connsiteY43" fmla="*/ 50429 h 579246"/>
              <a:gd name="connsiteX44" fmla="*/ 8466268 w 8692179"/>
              <a:gd name="connsiteY44" fmla="*/ 287097 h 579246"/>
              <a:gd name="connsiteX45" fmla="*/ 8692179 w 8692179"/>
              <a:gd name="connsiteY45" fmla="*/ 61186 h 579246"/>
              <a:gd name="connsiteX0" fmla="*/ 0 w 8692179"/>
              <a:gd name="connsiteY0" fmla="*/ 354456 h 2832928"/>
              <a:gd name="connsiteX1" fmla="*/ 150607 w 8692179"/>
              <a:gd name="connsiteY1" fmla="*/ 182333 h 2832928"/>
              <a:gd name="connsiteX2" fmla="*/ 322730 w 8692179"/>
              <a:gd name="connsiteY2" fmla="*/ 236121 h 2832928"/>
              <a:gd name="connsiteX3" fmla="*/ 494852 w 8692179"/>
              <a:gd name="connsiteY3" fmla="*/ 160818 h 2832928"/>
              <a:gd name="connsiteX4" fmla="*/ 666974 w 8692179"/>
              <a:gd name="connsiteY4" fmla="*/ 311425 h 2832928"/>
              <a:gd name="connsiteX5" fmla="*/ 785308 w 8692179"/>
              <a:gd name="connsiteY5" fmla="*/ 354456 h 2832928"/>
              <a:gd name="connsiteX6" fmla="*/ 935916 w 8692179"/>
              <a:gd name="connsiteY6" fmla="*/ 193091 h 2832928"/>
              <a:gd name="connsiteX7" fmla="*/ 1075765 w 8692179"/>
              <a:gd name="connsiteY7" fmla="*/ 311425 h 2832928"/>
              <a:gd name="connsiteX8" fmla="*/ 1312433 w 8692179"/>
              <a:gd name="connsiteY8" fmla="*/ 182333 h 2832928"/>
              <a:gd name="connsiteX9" fmla="*/ 1473798 w 8692179"/>
              <a:gd name="connsiteY9" fmla="*/ 160818 h 2832928"/>
              <a:gd name="connsiteX10" fmla="*/ 1602890 w 8692179"/>
              <a:gd name="connsiteY10" fmla="*/ 289910 h 2832928"/>
              <a:gd name="connsiteX11" fmla="*/ 1731981 w 8692179"/>
              <a:gd name="connsiteY11" fmla="*/ 375971 h 2832928"/>
              <a:gd name="connsiteX12" fmla="*/ 1904104 w 8692179"/>
              <a:gd name="connsiteY12" fmla="*/ 225364 h 2832928"/>
              <a:gd name="connsiteX13" fmla="*/ 2054711 w 8692179"/>
              <a:gd name="connsiteY13" fmla="*/ 203848 h 2832928"/>
              <a:gd name="connsiteX14" fmla="*/ 2205318 w 8692179"/>
              <a:gd name="connsiteY14" fmla="*/ 193091 h 2832928"/>
              <a:gd name="connsiteX15" fmla="*/ 2439901 w 8692179"/>
              <a:gd name="connsiteY15" fmla="*/ 2831898 h 2832928"/>
              <a:gd name="connsiteX16" fmla="*/ 2667897 w 8692179"/>
              <a:gd name="connsiteY16" fmla="*/ 505063 h 2832928"/>
              <a:gd name="connsiteX17" fmla="*/ 2796988 w 8692179"/>
              <a:gd name="connsiteY17" fmla="*/ 150060 h 2832928"/>
              <a:gd name="connsiteX18" fmla="*/ 2926080 w 8692179"/>
              <a:gd name="connsiteY18" fmla="*/ 128545 h 2832928"/>
              <a:gd name="connsiteX19" fmla="*/ 3130476 w 8692179"/>
              <a:gd name="connsiteY19" fmla="*/ 300667 h 2832928"/>
              <a:gd name="connsiteX20" fmla="*/ 3399417 w 8692179"/>
              <a:gd name="connsiteY20" fmla="*/ 203848 h 2832928"/>
              <a:gd name="connsiteX21" fmla="*/ 3517751 w 8692179"/>
              <a:gd name="connsiteY21" fmla="*/ 289910 h 2832928"/>
              <a:gd name="connsiteX22" fmla="*/ 3732904 w 8692179"/>
              <a:gd name="connsiteY22" fmla="*/ 182333 h 2832928"/>
              <a:gd name="connsiteX23" fmla="*/ 3883511 w 8692179"/>
              <a:gd name="connsiteY23" fmla="*/ 128545 h 2832928"/>
              <a:gd name="connsiteX24" fmla="*/ 4012603 w 8692179"/>
              <a:gd name="connsiteY24" fmla="*/ 300667 h 2832928"/>
              <a:gd name="connsiteX25" fmla="*/ 4270786 w 8692179"/>
              <a:gd name="connsiteY25" fmla="*/ 214606 h 2832928"/>
              <a:gd name="connsiteX26" fmla="*/ 4464424 w 8692179"/>
              <a:gd name="connsiteY26" fmla="*/ 322183 h 2832928"/>
              <a:gd name="connsiteX27" fmla="*/ 4701092 w 8692179"/>
              <a:gd name="connsiteY27" fmla="*/ 182333 h 2832928"/>
              <a:gd name="connsiteX28" fmla="*/ 4797911 w 8692179"/>
              <a:gd name="connsiteY28" fmla="*/ 171576 h 2832928"/>
              <a:gd name="connsiteX29" fmla="*/ 4894730 w 8692179"/>
              <a:gd name="connsiteY29" fmla="*/ 289910 h 2832928"/>
              <a:gd name="connsiteX30" fmla="*/ 5109883 w 8692179"/>
              <a:gd name="connsiteY30" fmla="*/ 182333 h 2832928"/>
              <a:gd name="connsiteX31" fmla="*/ 5249732 w 8692179"/>
              <a:gd name="connsiteY31" fmla="*/ 311425 h 2832928"/>
              <a:gd name="connsiteX32" fmla="*/ 5475643 w 8692179"/>
              <a:gd name="connsiteY32" fmla="*/ 666427 h 2832928"/>
              <a:gd name="connsiteX33" fmla="*/ 5798372 w 8692179"/>
              <a:gd name="connsiteY33" fmla="*/ 150060 h 2832928"/>
              <a:gd name="connsiteX34" fmla="*/ 5905948 w 8692179"/>
              <a:gd name="connsiteY34" fmla="*/ 117787 h 2832928"/>
              <a:gd name="connsiteX35" fmla="*/ 6099586 w 8692179"/>
              <a:gd name="connsiteY35" fmla="*/ 322183 h 2832928"/>
              <a:gd name="connsiteX36" fmla="*/ 6314739 w 8692179"/>
              <a:gd name="connsiteY36" fmla="*/ 193091 h 2832928"/>
              <a:gd name="connsiteX37" fmla="*/ 6583680 w 8692179"/>
              <a:gd name="connsiteY37" fmla="*/ 279152 h 2832928"/>
              <a:gd name="connsiteX38" fmla="*/ 6960198 w 8692179"/>
              <a:gd name="connsiteY38" fmla="*/ 214606 h 2832928"/>
              <a:gd name="connsiteX39" fmla="*/ 7390504 w 8692179"/>
              <a:gd name="connsiteY39" fmla="*/ 375971 h 2832928"/>
              <a:gd name="connsiteX40" fmla="*/ 7541111 w 8692179"/>
              <a:gd name="connsiteY40" fmla="*/ 160818 h 2832928"/>
              <a:gd name="connsiteX41" fmla="*/ 7756264 w 8692179"/>
              <a:gd name="connsiteY41" fmla="*/ 182333 h 2832928"/>
              <a:gd name="connsiteX42" fmla="*/ 7939144 w 8692179"/>
              <a:gd name="connsiteY42" fmla="*/ 386728 h 2832928"/>
              <a:gd name="connsiteX43" fmla="*/ 8197327 w 8692179"/>
              <a:gd name="connsiteY43" fmla="*/ 139303 h 2832928"/>
              <a:gd name="connsiteX44" fmla="*/ 8466268 w 8692179"/>
              <a:gd name="connsiteY44" fmla="*/ 375971 h 2832928"/>
              <a:gd name="connsiteX45" fmla="*/ 8692179 w 8692179"/>
              <a:gd name="connsiteY45" fmla="*/ 150060 h 2832928"/>
              <a:gd name="connsiteX0" fmla="*/ 0 w 8692179"/>
              <a:gd name="connsiteY0" fmla="*/ 265583 h 2743064"/>
              <a:gd name="connsiteX1" fmla="*/ 150607 w 8692179"/>
              <a:gd name="connsiteY1" fmla="*/ 93460 h 2743064"/>
              <a:gd name="connsiteX2" fmla="*/ 322730 w 8692179"/>
              <a:gd name="connsiteY2" fmla="*/ 147248 h 2743064"/>
              <a:gd name="connsiteX3" fmla="*/ 494852 w 8692179"/>
              <a:gd name="connsiteY3" fmla="*/ 71945 h 2743064"/>
              <a:gd name="connsiteX4" fmla="*/ 666974 w 8692179"/>
              <a:gd name="connsiteY4" fmla="*/ 222552 h 2743064"/>
              <a:gd name="connsiteX5" fmla="*/ 785308 w 8692179"/>
              <a:gd name="connsiteY5" fmla="*/ 265583 h 2743064"/>
              <a:gd name="connsiteX6" fmla="*/ 935916 w 8692179"/>
              <a:gd name="connsiteY6" fmla="*/ 104218 h 2743064"/>
              <a:gd name="connsiteX7" fmla="*/ 1075765 w 8692179"/>
              <a:gd name="connsiteY7" fmla="*/ 222552 h 2743064"/>
              <a:gd name="connsiteX8" fmla="*/ 1312433 w 8692179"/>
              <a:gd name="connsiteY8" fmla="*/ 93460 h 2743064"/>
              <a:gd name="connsiteX9" fmla="*/ 1473798 w 8692179"/>
              <a:gd name="connsiteY9" fmla="*/ 71945 h 2743064"/>
              <a:gd name="connsiteX10" fmla="*/ 1602890 w 8692179"/>
              <a:gd name="connsiteY10" fmla="*/ 201037 h 2743064"/>
              <a:gd name="connsiteX11" fmla="*/ 1731981 w 8692179"/>
              <a:gd name="connsiteY11" fmla="*/ 287098 h 2743064"/>
              <a:gd name="connsiteX12" fmla="*/ 1904104 w 8692179"/>
              <a:gd name="connsiteY12" fmla="*/ 136491 h 2743064"/>
              <a:gd name="connsiteX13" fmla="*/ 2054711 w 8692179"/>
              <a:gd name="connsiteY13" fmla="*/ 114975 h 2743064"/>
              <a:gd name="connsiteX14" fmla="*/ 2223979 w 8692179"/>
              <a:gd name="connsiteY14" fmla="*/ 356145 h 2743064"/>
              <a:gd name="connsiteX15" fmla="*/ 2439901 w 8692179"/>
              <a:gd name="connsiteY15" fmla="*/ 2743025 h 2743064"/>
              <a:gd name="connsiteX16" fmla="*/ 2667897 w 8692179"/>
              <a:gd name="connsiteY16" fmla="*/ 416190 h 2743064"/>
              <a:gd name="connsiteX17" fmla="*/ 2796988 w 8692179"/>
              <a:gd name="connsiteY17" fmla="*/ 61187 h 2743064"/>
              <a:gd name="connsiteX18" fmla="*/ 2926080 w 8692179"/>
              <a:gd name="connsiteY18" fmla="*/ 39672 h 2743064"/>
              <a:gd name="connsiteX19" fmla="*/ 3130476 w 8692179"/>
              <a:gd name="connsiteY19" fmla="*/ 211794 h 2743064"/>
              <a:gd name="connsiteX20" fmla="*/ 3399417 w 8692179"/>
              <a:gd name="connsiteY20" fmla="*/ 114975 h 2743064"/>
              <a:gd name="connsiteX21" fmla="*/ 3517751 w 8692179"/>
              <a:gd name="connsiteY21" fmla="*/ 201037 h 2743064"/>
              <a:gd name="connsiteX22" fmla="*/ 3732904 w 8692179"/>
              <a:gd name="connsiteY22" fmla="*/ 93460 h 2743064"/>
              <a:gd name="connsiteX23" fmla="*/ 3883511 w 8692179"/>
              <a:gd name="connsiteY23" fmla="*/ 39672 h 2743064"/>
              <a:gd name="connsiteX24" fmla="*/ 4012603 w 8692179"/>
              <a:gd name="connsiteY24" fmla="*/ 211794 h 2743064"/>
              <a:gd name="connsiteX25" fmla="*/ 4270786 w 8692179"/>
              <a:gd name="connsiteY25" fmla="*/ 125733 h 2743064"/>
              <a:gd name="connsiteX26" fmla="*/ 4464424 w 8692179"/>
              <a:gd name="connsiteY26" fmla="*/ 233310 h 2743064"/>
              <a:gd name="connsiteX27" fmla="*/ 4701092 w 8692179"/>
              <a:gd name="connsiteY27" fmla="*/ 93460 h 2743064"/>
              <a:gd name="connsiteX28" fmla="*/ 4797911 w 8692179"/>
              <a:gd name="connsiteY28" fmla="*/ 82703 h 2743064"/>
              <a:gd name="connsiteX29" fmla="*/ 4894730 w 8692179"/>
              <a:gd name="connsiteY29" fmla="*/ 201037 h 2743064"/>
              <a:gd name="connsiteX30" fmla="*/ 5109883 w 8692179"/>
              <a:gd name="connsiteY30" fmla="*/ 93460 h 2743064"/>
              <a:gd name="connsiteX31" fmla="*/ 5249732 w 8692179"/>
              <a:gd name="connsiteY31" fmla="*/ 222552 h 2743064"/>
              <a:gd name="connsiteX32" fmla="*/ 5475643 w 8692179"/>
              <a:gd name="connsiteY32" fmla="*/ 577554 h 2743064"/>
              <a:gd name="connsiteX33" fmla="*/ 5798372 w 8692179"/>
              <a:gd name="connsiteY33" fmla="*/ 61187 h 2743064"/>
              <a:gd name="connsiteX34" fmla="*/ 5905948 w 8692179"/>
              <a:gd name="connsiteY34" fmla="*/ 28914 h 2743064"/>
              <a:gd name="connsiteX35" fmla="*/ 6099586 w 8692179"/>
              <a:gd name="connsiteY35" fmla="*/ 233310 h 2743064"/>
              <a:gd name="connsiteX36" fmla="*/ 6314739 w 8692179"/>
              <a:gd name="connsiteY36" fmla="*/ 104218 h 2743064"/>
              <a:gd name="connsiteX37" fmla="*/ 6583680 w 8692179"/>
              <a:gd name="connsiteY37" fmla="*/ 190279 h 2743064"/>
              <a:gd name="connsiteX38" fmla="*/ 6960198 w 8692179"/>
              <a:gd name="connsiteY38" fmla="*/ 125733 h 2743064"/>
              <a:gd name="connsiteX39" fmla="*/ 7390504 w 8692179"/>
              <a:gd name="connsiteY39" fmla="*/ 287098 h 2743064"/>
              <a:gd name="connsiteX40" fmla="*/ 7541111 w 8692179"/>
              <a:gd name="connsiteY40" fmla="*/ 71945 h 2743064"/>
              <a:gd name="connsiteX41" fmla="*/ 7756264 w 8692179"/>
              <a:gd name="connsiteY41" fmla="*/ 93460 h 2743064"/>
              <a:gd name="connsiteX42" fmla="*/ 7939144 w 8692179"/>
              <a:gd name="connsiteY42" fmla="*/ 297855 h 2743064"/>
              <a:gd name="connsiteX43" fmla="*/ 8197327 w 8692179"/>
              <a:gd name="connsiteY43" fmla="*/ 50430 h 2743064"/>
              <a:gd name="connsiteX44" fmla="*/ 8466268 w 8692179"/>
              <a:gd name="connsiteY44" fmla="*/ 287098 h 2743064"/>
              <a:gd name="connsiteX45" fmla="*/ 8692179 w 8692179"/>
              <a:gd name="connsiteY45" fmla="*/ 61187 h 2743064"/>
              <a:gd name="connsiteX0" fmla="*/ 0 w 8692179"/>
              <a:gd name="connsiteY0" fmla="*/ 306930 h 2797350"/>
              <a:gd name="connsiteX1" fmla="*/ 150607 w 8692179"/>
              <a:gd name="connsiteY1" fmla="*/ 134807 h 2797350"/>
              <a:gd name="connsiteX2" fmla="*/ 322730 w 8692179"/>
              <a:gd name="connsiteY2" fmla="*/ 188595 h 2797350"/>
              <a:gd name="connsiteX3" fmla="*/ 494852 w 8692179"/>
              <a:gd name="connsiteY3" fmla="*/ 113292 h 2797350"/>
              <a:gd name="connsiteX4" fmla="*/ 666974 w 8692179"/>
              <a:gd name="connsiteY4" fmla="*/ 263899 h 2797350"/>
              <a:gd name="connsiteX5" fmla="*/ 785308 w 8692179"/>
              <a:gd name="connsiteY5" fmla="*/ 306930 h 2797350"/>
              <a:gd name="connsiteX6" fmla="*/ 935916 w 8692179"/>
              <a:gd name="connsiteY6" fmla="*/ 145565 h 2797350"/>
              <a:gd name="connsiteX7" fmla="*/ 1075765 w 8692179"/>
              <a:gd name="connsiteY7" fmla="*/ 263899 h 2797350"/>
              <a:gd name="connsiteX8" fmla="*/ 1312433 w 8692179"/>
              <a:gd name="connsiteY8" fmla="*/ 134807 h 2797350"/>
              <a:gd name="connsiteX9" fmla="*/ 1473798 w 8692179"/>
              <a:gd name="connsiteY9" fmla="*/ 113292 h 2797350"/>
              <a:gd name="connsiteX10" fmla="*/ 1602890 w 8692179"/>
              <a:gd name="connsiteY10" fmla="*/ 242384 h 2797350"/>
              <a:gd name="connsiteX11" fmla="*/ 1731981 w 8692179"/>
              <a:gd name="connsiteY11" fmla="*/ 328445 h 2797350"/>
              <a:gd name="connsiteX12" fmla="*/ 1904104 w 8692179"/>
              <a:gd name="connsiteY12" fmla="*/ 177838 h 2797350"/>
              <a:gd name="connsiteX13" fmla="*/ 2054711 w 8692179"/>
              <a:gd name="connsiteY13" fmla="*/ 156322 h 2797350"/>
              <a:gd name="connsiteX14" fmla="*/ 2223979 w 8692179"/>
              <a:gd name="connsiteY14" fmla="*/ 397492 h 2797350"/>
              <a:gd name="connsiteX15" fmla="*/ 2439901 w 8692179"/>
              <a:gd name="connsiteY15" fmla="*/ 2784372 h 2797350"/>
              <a:gd name="connsiteX16" fmla="*/ 2667897 w 8692179"/>
              <a:gd name="connsiteY16" fmla="*/ 1297292 h 2797350"/>
              <a:gd name="connsiteX17" fmla="*/ 2796988 w 8692179"/>
              <a:gd name="connsiteY17" fmla="*/ 102534 h 2797350"/>
              <a:gd name="connsiteX18" fmla="*/ 2926080 w 8692179"/>
              <a:gd name="connsiteY18" fmla="*/ 81019 h 2797350"/>
              <a:gd name="connsiteX19" fmla="*/ 3130476 w 8692179"/>
              <a:gd name="connsiteY19" fmla="*/ 253141 h 2797350"/>
              <a:gd name="connsiteX20" fmla="*/ 3399417 w 8692179"/>
              <a:gd name="connsiteY20" fmla="*/ 156322 h 2797350"/>
              <a:gd name="connsiteX21" fmla="*/ 3517751 w 8692179"/>
              <a:gd name="connsiteY21" fmla="*/ 242384 h 2797350"/>
              <a:gd name="connsiteX22" fmla="*/ 3732904 w 8692179"/>
              <a:gd name="connsiteY22" fmla="*/ 134807 h 2797350"/>
              <a:gd name="connsiteX23" fmla="*/ 3883511 w 8692179"/>
              <a:gd name="connsiteY23" fmla="*/ 81019 h 2797350"/>
              <a:gd name="connsiteX24" fmla="*/ 4012603 w 8692179"/>
              <a:gd name="connsiteY24" fmla="*/ 253141 h 2797350"/>
              <a:gd name="connsiteX25" fmla="*/ 4270786 w 8692179"/>
              <a:gd name="connsiteY25" fmla="*/ 167080 h 2797350"/>
              <a:gd name="connsiteX26" fmla="*/ 4464424 w 8692179"/>
              <a:gd name="connsiteY26" fmla="*/ 274657 h 2797350"/>
              <a:gd name="connsiteX27" fmla="*/ 4701092 w 8692179"/>
              <a:gd name="connsiteY27" fmla="*/ 134807 h 2797350"/>
              <a:gd name="connsiteX28" fmla="*/ 4797911 w 8692179"/>
              <a:gd name="connsiteY28" fmla="*/ 124050 h 2797350"/>
              <a:gd name="connsiteX29" fmla="*/ 4894730 w 8692179"/>
              <a:gd name="connsiteY29" fmla="*/ 242384 h 2797350"/>
              <a:gd name="connsiteX30" fmla="*/ 5109883 w 8692179"/>
              <a:gd name="connsiteY30" fmla="*/ 134807 h 2797350"/>
              <a:gd name="connsiteX31" fmla="*/ 5249732 w 8692179"/>
              <a:gd name="connsiteY31" fmla="*/ 263899 h 2797350"/>
              <a:gd name="connsiteX32" fmla="*/ 5475643 w 8692179"/>
              <a:gd name="connsiteY32" fmla="*/ 618901 h 2797350"/>
              <a:gd name="connsiteX33" fmla="*/ 5798372 w 8692179"/>
              <a:gd name="connsiteY33" fmla="*/ 102534 h 2797350"/>
              <a:gd name="connsiteX34" fmla="*/ 5905948 w 8692179"/>
              <a:gd name="connsiteY34" fmla="*/ 70261 h 2797350"/>
              <a:gd name="connsiteX35" fmla="*/ 6099586 w 8692179"/>
              <a:gd name="connsiteY35" fmla="*/ 274657 h 2797350"/>
              <a:gd name="connsiteX36" fmla="*/ 6314739 w 8692179"/>
              <a:gd name="connsiteY36" fmla="*/ 145565 h 2797350"/>
              <a:gd name="connsiteX37" fmla="*/ 6583680 w 8692179"/>
              <a:gd name="connsiteY37" fmla="*/ 231626 h 2797350"/>
              <a:gd name="connsiteX38" fmla="*/ 6960198 w 8692179"/>
              <a:gd name="connsiteY38" fmla="*/ 167080 h 2797350"/>
              <a:gd name="connsiteX39" fmla="*/ 7390504 w 8692179"/>
              <a:gd name="connsiteY39" fmla="*/ 328445 h 2797350"/>
              <a:gd name="connsiteX40" fmla="*/ 7541111 w 8692179"/>
              <a:gd name="connsiteY40" fmla="*/ 113292 h 2797350"/>
              <a:gd name="connsiteX41" fmla="*/ 7756264 w 8692179"/>
              <a:gd name="connsiteY41" fmla="*/ 134807 h 2797350"/>
              <a:gd name="connsiteX42" fmla="*/ 7939144 w 8692179"/>
              <a:gd name="connsiteY42" fmla="*/ 339202 h 2797350"/>
              <a:gd name="connsiteX43" fmla="*/ 8197327 w 8692179"/>
              <a:gd name="connsiteY43" fmla="*/ 91777 h 2797350"/>
              <a:gd name="connsiteX44" fmla="*/ 8466268 w 8692179"/>
              <a:gd name="connsiteY44" fmla="*/ 328445 h 2797350"/>
              <a:gd name="connsiteX45" fmla="*/ 8692179 w 8692179"/>
              <a:gd name="connsiteY45" fmla="*/ 102534 h 2797350"/>
              <a:gd name="connsiteX0" fmla="*/ 0 w 8692179"/>
              <a:gd name="connsiteY0" fmla="*/ 327410 h 2831128"/>
              <a:gd name="connsiteX1" fmla="*/ 150607 w 8692179"/>
              <a:gd name="connsiteY1" fmla="*/ 155287 h 2831128"/>
              <a:gd name="connsiteX2" fmla="*/ 322730 w 8692179"/>
              <a:gd name="connsiteY2" fmla="*/ 209075 h 2831128"/>
              <a:gd name="connsiteX3" fmla="*/ 494852 w 8692179"/>
              <a:gd name="connsiteY3" fmla="*/ 133772 h 2831128"/>
              <a:gd name="connsiteX4" fmla="*/ 666974 w 8692179"/>
              <a:gd name="connsiteY4" fmla="*/ 284379 h 2831128"/>
              <a:gd name="connsiteX5" fmla="*/ 785308 w 8692179"/>
              <a:gd name="connsiteY5" fmla="*/ 327410 h 2831128"/>
              <a:gd name="connsiteX6" fmla="*/ 935916 w 8692179"/>
              <a:gd name="connsiteY6" fmla="*/ 166045 h 2831128"/>
              <a:gd name="connsiteX7" fmla="*/ 1075765 w 8692179"/>
              <a:gd name="connsiteY7" fmla="*/ 284379 h 2831128"/>
              <a:gd name="connsiteX8" fmla="*/ 1312433 w 8692179"/>
              <a:gd name="connsiteY8" fmla="*/ 155287 h 2831128"/>
              <a:gd name="connsiteX9" fmla="*/ 1473798 w 8692179"/>
              <a:gd name="connsiteY9" fmla="*/ 133772 h 2831128"/>
              <a:gd name="connsiteX10" fmla="*/ 1602890 w 8692179"/>
              <a:gd name="connsiteY10" fmla="*/ 262864 h 2831128"/>
              <a:gd name="connsiteX11" fmla="*/ 1731981 w 8692179"/>
              <a:gd name="connsiteY11" fmla="*/ 348925 h 2831128"/>
              <a:gd name="connsiteX12" fmla="*/ 1904104 w 8692179"/>
              <a:gd name="connsiteY12" fmla="*/ 198318 h 2831128"/>
              <a:gd name="connsiteX13" fmla="*/ 2054711 w 8692179"/>
              <a:gd name="connsiteY13" fmla="*/ 176802 h 2831128"/>
              <a:gd name="connsiteX14" fmla="*/ 2223979 w 8692179"/>
              <a:gd name="connsiteY14" fmla="*/ 417972 h 2831128"/>
              <a:gd name="connsiteX15" fmla="*/ 2439901 w 8692179"/>
              <a:gd name="connsiteY15" fmla="*/ 2804852 h 2831128"/>
              <a:gd name="connsiteX16" fmla="*/ 2639905 w 8692179"/>
              <a:gd name="connsiteY16" fmla="*/ 1597691 h 2831128"/>
              <a:gd name="connsiteX17" fmla="*/ 2796988 w 8692179"/>
              <a:gd name="connsiteY17" fmla="*/ 123014 h 2831128"/>
              <a:gd name="connsiteX18" fmla="*/ 2926080 w 8692179"/>
              <a:gd name="connsiteY18" fmla="*/ 101499 h 2831128"/>
              <a:gd name="connsiteX19" fmla="*/ 3130476 w 8692179"/>
              <a:gd name="connsiteY19" fmla="*/ 273621 h 2831128"/>
              <a:gd name="connsiteX20" fmla="*/ 3399417 w 8692179"/>
              <a:gd name="connsiteY20" fmla="*/ 176802 h 2831128"/>
              <a:gd name="connsiteX21" fmla="*/ 3517751 w 8692179"/>
              <a:gd name="connsiteY21" fmla="*/ 262864 h 2831128"/>
              <a:gd name="connsiteX22" fmla="*/ 3732904 w 8692179"/>
              <a:gd name="connsiteY22" fmla="*/ 155287 h 2831128"/>
              <a:gd name="connsiteX23" fmla="*/ 3883511 w 8692179"/>
              <a:gd name="connsiteY23" fmla="*/ 101499 h 2831128"/>
              <a:gd name="connsiteX24" fmla="*/ 4012603 w 8692179"/>
              <a:gd name="connsiteY24" fmla="*/ 273621 h 2831128"/>
              <a:gd name="connsiteX25" fmla="*/ 4270786 w 8692179"/>
              <a:gd name="connsiteY25" fmla="*/ 187560 h 2831128"/>
              <a:gd name="connsiteX26" fmla="*/ 4464424 w 8692179"/>
              <a:gd name="connsiteY26" fmla="*/ 295137 h 2831128"/>
              <a:gd name="connsiteX27" fmla="*/ 4701092 w 8692179"/>
              <a:gd name="connsiteY27" fmla="*/ 155287 h 2831128"/>
              <a:gd name="connsiteX28" fmla="*/ 4797911 w 8692179"/>
              <a:gd name="connsiteY28" fmla="*/ 144530 h 2831128"/>
              <a:gd name="connsiteX29" fmla="*/ 4894730 w 8692179"/>
              <a:gd name="connsiteY29" fmla="*/ 262864 h 2831128"/>
              <a:gd name="connsiteX30" fmla="*/ 5109883 w 8692179"/>
              <a:gd name="connsiteY30" fmla="*/ 155287 h 2831128"/>
              <a:gd name="connsiteX31" fmla="*/ 5249732 w 8692179"/>
              <a:gd name="connsiteY31" fmla="*/ 284379 h 2831128"/>
              <a:gd name="connsiteX32" fmla="*/ 5475643 w 8692179"/>
              <a:gd name="connsiteY32" fmla="*/ 639381 h 2831128"/>
              <a:gd name="connsiteX33" fmla="*/ 5798372 w 8692179"/>
              <a:gd name="connsiteY33" fmla="*/ 123014 h 2831128"/>
              <a:gd name="connsiteX34" fmla="*/ 5905948 w 8692179"/>
              <a:gd name="connsiteY34" fmla="*/ 90741 h 2831128"/>
              <a:gd name="connsiteX35" fmla="*/ 6099586 w 8692179"/>
              <a:gd name="connsiteY35" fmla="*/ 295137 h 2831128"/>
              <a:gd name="connsiteX36" fmla="*/ 6314739 w 8692179"/>
              <a:gd name="connsiteY36" fmla="*/ 166045 h 2831128"/>
              <a:gd name="connsiteX37" fmla="*/ 6583680 w 8692179"/>
              <a:gd name="connsiteY37" fmla="*/ 252106 h 2831128"/>
              <a:gd name="connsiteX38" fmla="*/ 6960198 w 8692179"/>
              <a:gd name="connsiteY38" fmla="*/ 187560 h 2831128"/>
              <a:gd name="connsiteX39" fmla="*/ 7390504 w 8692179"/>
              <a:gd name="connsiteY39" fmla="*/ 348925 h 2831128"/>
              <a:gd name="connsiteX40" fmla="*/ 7541111 w 8692179"/>
              <a:gd name="connsiteY40" fmla="*/ 133772 h 2831128"/>
              <a:gd name="connsiteX41" fmla="*/ 7756264 w 8692179"/>
              <a:gd name="connsiteY41" fmla="*/ 155287 h 2831128"/>
              <a:gd name="connsiteX42" fmla="*/ 7939144 w 8692179"/>
              <a:gd name="connsiteY42" fmla="*/ 359682 h 2831128"/>
              <a:gd name="connsiteX43" fmla="*/ 8197327 w 8692179"/>
              <a:gd name="connsiteY43" fmla="*/ 112257 h 2831128"/>
              <a:gd name="connsiteX44" fmla="*/ 8466268 w 8692179"/>
              <a:gd name="connsiteY44" fmla="*/ 348925 h 2831128"/>
              <a:gd name="connsiteX45" fmla="*/ 8692179 w 8692179"/>
              <a:gd name="connsiteY45" fmla="*/ 123014 h 2831128"/>
              <a:gd name="connsiteX0" fmla="*/ 0 w 8692179"/>
              <a:gd name="connsiteY0" fmla="*/ 265583 h 2766740"/>
              <a:gd name="connsiteX1" fmla="*/ 150607 w 8692179"/>
              <a:gd name="connsiteY1" fmla="*/ 93460 h 2766740"/>
              <a:gd name="connsiteX2" fmla="*/ 322730 w 8692179"/>
              <a:gd name="connsiteY2" fmla="*/ 147248 h 2766740"/>
              <a:gd name="connsiteX3" fmla="*/ 494852 w 8692179"/>
              <a:gd name="connsiteY3" fmla="*/ 71945 h 2766740"/>
              <a:gd name="connsiteX4" fmla="*/ 666974 w 8692179"/>
              <a:gd name="connsiteY4" fmla="*/ 222552 h 2766740"/>
              <a:gd name="connsiteX5" fmla="*/ 785308 w 8692179"/>
              <a:gd name="connsiteY5" fmla="*/ 265583 h 2766740"/>
              <a:gd name="connsiteX6" fmla="*/ 935916 w 8692179"/>
              <a:gd name="connsiteY6" fmla="*/ 104218 h 2766740"/>
              <a:gd name="connsiteX7" fmla="*/ 1075765 w 8692179"/>
              <a:gd name="connsiteY7" fmla="*/ 222552 h 2766740"/>
              <a:gd name="connsiteX8" fmla="*/ 1312433 w 8692179"/>
              <a:gd name="connsiteY8" fmla="*/ 93460 h 2766740"/>
              <a:gd name="connsiteX9" fmla="*/ 1473798 w 8692179"/>
              <a:gd name="connsiteY9" fmla="*/ 71945 h 2766740"/>
              <a:gd name="connsiteX10" fmla="*/ 1602890 w 8692179"/>
              <a:gd name="connsiteY10" fmla="*/ 201037 h 2766740"/>
              <a:gd name="connsiteX11" fmla="*/ 1731981 w 8692179"/>
              <a:gd name="connsiteY11" fmla="*/ 287098 h 2766740"/>
              <a:gd name="connsiteX12" fmla="*/ 1904104 w 8692179"/>
              <a:gd name="connsiteY12" fmla="*/ 136491 h 2766740"/>
              <a:gd name="connsiteX13" fmla="*/ 2054711 w 8692179"/>
              <a:gd name="connsiteY13" fmla="*/ 114975 h 2766740"/>
              <a:gd name="connsiteX14" fmla="*/ 2223979 w 8692179"/>
              <a:gd name="connsiteY14" fmla="*/ 356145 h 2766740"/>
              <a:gd name="connsiteX15" fmla="*/ 2439901 w 8692179"/>
              <a:gd name="connsiteY15" fmla="*/ 2743025 h 2766740"/>
              <a:gd name="connsiteX16" fmla="*/ 2639905 w 8692179"/>
              <a:gd name="connsiteY16" fmla="*/ 1535864 h 2766740"/>
              <a:gd name="connsiteX17" fmla="*/ 2862302 w 8692179"/>
              <a:gd name="connsiteY17" fmla="*/ 807636 h 2766740"/>
              <a:gd name="connsiteX18" fmla="*/ 2926080 w 8692179"/>
              <a:gd name="connsiteY18" fmla="*/ 39672 h 2766740"/>
              <a:gd name="connsiteX19" fmla="*/ 3130476 w 8692179"/>
              <a:gd name="connsiteY19" fmla="*/ 211794 h 2766740"/>
              <a:gd name="connsiteX20" fmla="*/ 3399417 w 8692179"/>
              <a:gd name="connsiteY20" fmla="*/ 114975 h 2766740"/>
              <a:gd name="connsiteX21" fmla="*/ 3517751 w 8692179"/>
              <a:gd name="connsiteY21" fmla="*/ 201037 h 2766740"/>
              <a:gd name="connsiteX22" fmla="*/ 3732904 w 8692179"/>
              <a:gd name="connsiteY22" fmla="*/ 93460 h 2766740"/>
              <a:gd name="connsiteX23" fmla="*/ 3883511 w 8692179"/>
              <a:gd name="connsiteY23" fmla="*/ 39672 h 2766740"/>
              <a:gd name="connsiteX24" fmla="*/ 4012603 w 8692179"/>
              <a:gd name="connsiteY24" fmla="*/ 211794 h 2766740"/>
              <a:gd name="connsiteX25" fmla="*/ 4270786 w 8692179"/>
              <a:gd name="connsiteY25" fmla="*/ 125733 h 2766740"/>
              <a:gd name="connsiteX26" fmla="*/ 4464424 w 8692179"/>
              <a:gd name="connsiteY26" fmla="*/ 233310 h 2766740"/>
              <a:gd name="connsiteX27" fmla="*/ 4701092 w 8692179"/>
              <a:gd name="connsiteY27" fmla="*/ 93460 h 2766740"/>
              <a:gd name="connsiteX28" fmla="*/ 4797911 w 8692179"/>
              <a:gd name="connsiteY28" fmla="*/ 82703 h 2766740"/>
              <a:gd name="connsiteX29" fmla="*/ 4894730 w 8692179"/>
              <a:gd name="connsiteY29" fmla="*/ 201037 h 2766740"/>
              <a:gd name="connsiteX30" fmla="*/ 5109883 w 8692179"/>
              <a:gd name="connsiteY30" fmla="*/ 93460 h 2766740"/>
              <a:gd name="connsiteX31" fmla="*/ 5249732 w 8692179"/>
              <a:gd name="connsiteY31" fmla="*/ 222552 h 2766740"/>
              <a:gd name="connsiteX32" fmla="*/ 5475643 w 8692179"/>
              <a:gd name="connsiteY32" fmla="*/ 577554 h 2766740"/>
              <a:gd name="connsiteX33" fmla="*/ 5798372 w 8692179"/>
              <a:gd name="connsiteY33" fmla="*/ 61187 h 2766740"/>
              <a:gd name="connsiteX34" fmla="*/ 5905948 w 8692179"/>
              <a:gd name="connsiteY34" fmla="*/ 28914 h 2766740"/>
              <a:gd name="connsiteX35" fmla="*/ 6099586 w 8692179"/>
              <a:gd name="connsiteY35" fmla="*/ 233310 h 2766740"/>
              <a:gd name="connsiteX36" fmla="*/ 6314739 w 8692179"/>
              <a:gd name="connsiteY36" fmla="*/ 104218 h 2766740"/>
              <a:gd name="connsiteX37" fmla="*/ 6583680 w 8692179"/>
              <a:gd name="connsiteY37" fmla="*/ 190279 h 2766740"/>
              <a:gd name="connsiteX38" fmla="*/ 6960198 w 8692179"/>
              <a:gd name="connsiteY38" fmla="*/ 125733 h 2766740"/>
              <a:gd name="connsiteX39" fmla="*/ 7390504 w 8692179"/>
              <a:gd name="connsiteY39" fmla="*/ 287098 h 2766740"/>
              <a:gd name="connsiteX40" fmla="*/ 7541111 w 8692179"/>
              <a:gd name="connsiteY40" fmla="*/ 71945 h 2766740"/>
              <a:gd name="connsiteX41" fmla="*/ 7756264 w 8692179"/>
              <a:gd name="connsiteY41" fmla="*/ 93460 h 2766740"/>
              <a:gd name="connsiteX42" fmla="*/ 7939144 w 8692179"/>
              <a:gd name="connsiteY42" fmla="*/ 297855 h 2766740"/>
              <a:gd name="connsiteX43" fmla="*/ 8197327 w 8692179"/>
              <a:gd name="connsiteY43" fmla="*/ 50430 h 2766740"/>
              <a:gd name="connsiteX44" fmla="*/ 8466268 w 8692179"/>
              <a:gd name="connsiteY44" fmla="*/ 287098 h 2766740"/>
              <a:gd name="connsiteX45" fmla="*/ 8692179 w 8692179"/>
              <a:gd name="connsiteY45" fmla="*/ 61187 h 2766740"/>
              <a:gd name="connsiteX0" fmla="*/ 0 w 8692179"/>
              <a:gd name="connsiteY0" fmla="*/ 265583 h 2766740"/>
              <a:gd name="connsiteX1" fmla="*/ 150607 w 8692179"/>
              <a:gd name="connsiteY1" fmla="*/ 93460 h 2766740"/>
              <a:gd name="connsiteX2" fmla="*/ 322730 w 8692179"/>
              <a:gd name="connsiteY2" fmla="*/ 147248 h 2766740"/>
              <a:gd name="connsiteX3" fmla="*/ 494852 w 8692179"/>
              <a:gd name="connsiteY3" fmla="*/ 71945 h 2766740"/>
              <a:gd name="connsiteX4" fmla="*/ 666974 w 8692179"/>
              <a:gd name="connsiteY4" fmla="*/ 222552 h 2766740"/>
              <a:gd name="connsiteX5" fmla="*/ 785308 w 8692179"/>
              <a:gd name="connsiteY5" fmla="*/ 265583 h 2766740"/>
              <a:gd name="connsiteX6" fmla="*/ 935916 w 8692179"/>
              <a:gd name="connsiteY6" fmla="*/ 104218 h 2766740"/>
              <a:gd name="connsiteX7" fmla="*/ 1075765 w 8692179"/>
              <a:gd name="connsiteY7" fmla="*/ 222552 h 2766740"/>
              <a:gd name="connsiteX8" fmla="*/ 1312433 w 8692179"/>
              <a:gd name="connsiteY8" fmla="*/ 93460 h 2766740"/>
              <a:gd name="connsiteX9" fmla="*/ 1473798 w 8692179"/>
              <a:gd name="connsiteY9" fmla="*/ 71945 h 2766740"/>
              <a:gd name="connsiteX10" fmla="*/ 1602890 w 8692179"/>
              <a:gd name="connsiteY10" fmla="*/ 201037 h 2766740"/>
              <a:gd name="connsiteX11" fmla="*/ 1731981 w 8692179"/>
              <a:gd name="connsiteY11" fmla="*/ 287098 h 2766740"/>
              <a:gd name="connsiteX12" fmla="*/ 1904104 w 8692179"/>
              <a:gd name="connsiteY12" fmla="*/ 136491 h 2766740"/>
              <a:gd name="connsiteX13" fmla="*/ 2054711 w 8692179"/>
              <a:gd name="connsiteY13" fmla="*/ 114975 h 2766740"/>
              <a:gd name="connsiteX14" fmla="*/ 2223979 w 8692179"/>
              <a:gd name="connsiteY14" fmla="*/ 356145 h 2766740"/>
              <a:gd name="connsiteX15" fmla="*/ 2439901 w 8692179"/>
              <a:gd name="connsiteY15" fmla="*/ 2743025 h 2766740"/>
              <a:gd name="connsiteX16" fmla="*/ 2639905 w 8692179"/>
              <a:gd name="connsiteY16" fmla="*/ 1535864 h 2766740"/>
              <a:gd name="connsiteX17" fmla="*/ 2862302 w 8692179"/>
              <a:gd name="connsiteY17" fmla="*/ 807636 h 2766740"/>
              <a:gd name="connsiteX18" fmla="*/ 3159346 w 8692179"/>
              <a:gd name="connsiteY18" fmla="*/ 394235 h 2766740"/>
              <a:gd name="connsiteX19" fmla="*/ 3130476 w 8692179"/>
              <a:gd name="connsiteY19" fmla="*/ 211794 h 2766740"/>
              <a:gd name="connsiteX20" fmla="*/ 3399417 w 8692179"/>
              <a:gd name="connsiteY20" fmla="*/ 114975 h 2766740"/>
              <a:gd name="connsiteX21" fmla="*/ 3517751 w 8692179"/>
              <a:gd name="connsiteY21" fmla="*/ 201037 h 2766740"/>
              <a:gd name="connsiteX22" fmla="*/ 3732904 w 8692179"/>
              <a:gd name="connsiteY22" fmla="*/ 93460 h 2766740"/>
              <a:gd name="connsiteX23" fmla="*/ 3883511 w 8692179"/>
              <a:gd name="connsiteY23" fmla="*/ 39672 h 2766740"/>
              <a:gd name="connsiteX24" fmla="*/ 4012603 w 8692179"/>
              <a:gd name="connsiteY24" fmla="*/ 211794 h 2766740"/>
              <a:gd name="connsiteX25" fmla="*/ 4270786 w 8692179"/>
              <a:gd name="connsiteY25" fmla="*/ 125733 h 2766740"/>
              <a:gd name="connsiteX26" fmla="*/ 4464424 w 8692179"/>
              <a:gd name="connsiteY26" fmla="*/ 233310 h 2766740"/>
              <a:gd name="connsiteX27" fmla="*/ 4701092 w 8692179"/>
              <a:gd name="connsiteY27" fmla="*/ 93460 h 2766740"/>
              <a:gd name="connsiteX28" fmla="*/ 4797911 w 8692179"/>
              <a:gd name="connsiteY28" fmla="*/ 82703 h 2766740"/>
              <a:gd name="connsiteX29" fmla="*/ 4894730 w 8692179"/>
              <a:gd name="connsiteY29" fmla="*/ 201037 h 2766740"/>
              <a:gd name="connsiteX30" fmla="*/ 5109883 w 8692179"/>
              <a:gd name="connsiteY30" fmla="*/ 93460 h 2766740"/>
              <a:gd name="connsiteX31" fmla="*/ 5249732 w 8692179"/>
              <a:gd name="connsiteY31" fmla="*/ 222552 h 2766740"/>
              <a:gd name="connsiteX32" fmla="*/ 5475643 w 8692179"/>
              <a:gd name="connsiteY32" fmla="*/ 577554 h 2766740"/>
              <a:gd name="connsiteX33" fmla="*/ 5798372 w 8692179"/>
              <a:gd name="connsiteY33" fmla="*/ 61187 h 2766740"/>
              <a:gd name="connsiteX34" fmla="*/ 5905948 w 8692179"/>
              <a:gd name="connsiteY34" fmla="*/ 28914 h 2766740"/>
              <a:gd name="connsiteX35" fmla="*/ 6099586 w 8692179"/>
              <a:gd name="connsiteY35" fmla="*/ 233310 h 2766740"/>
              <a:gd name="connsiteX36" fmla="*/ 6314739 w 8692179"/>
              <a:gd name="connsiteY36" fmla="*/ 104218 h 2766740"/>
              <a:gd name="connsiteX37" fmla="*/ 6583680 w 8692179"/>
              <a:gd name="connsiteY37" fmla="*/ 190279 h 2766740"/>
              <a:gd name="connsiteX38" fmla="*/ 6960198 w 8692179"/>
              <a:gd name="connsiteY38" fmla="*/ 125733 h 2766740"/>
              <a:gd name="connsiteX39" fmla="*/ 7390504 w 8692179"/>
              <a:gd name="connsiteY39" fmla="*/ 287098 h 2766740"/>
              <a:gd name="connsiteX40" fmla="*/ 7541111 w 8692179"/>
              <a:gd name="connsiteY40" fmla="*/ 71945 h 2766740"/>
              <a:gd name="connsiteX41" fmla="*/ 7756264 w 8692179"/>
              <a:gd name="connsiteY41" fmla="*/ 93460 h 2766740"/>
              <a:gd name="connsiteX42" fmla="*/ 7939144 w 8692179"/>
              <a:gd name="connsiteY42" fmla="*/ 297855 h 2766740"/>
              <a:gd name="connsiteX43" fmla="*/ 8197327 w 8692179"/>
              <a:gd name="connsiteY43" fmla="*/ 50430 h 2766740"/>
              <a:gd name="connsiteX44" fmla="*/ 8466268 w 8692179"/>
              <a:gd name="connsiteY44" fmla="*/ 287098 h 2766740"/>
              <a:gd name="connsiteX45" fmla="*/ 8692179 w 8692179"/>
              <a:gd name="connsiteY45" fmla="*/ 61187 h 2766740"/>
              <a:gd name="connsiteX0" fmla="*/ 0 w 8692179"/>
              <a:gd name="connsiteY0" fmla="*/ 265583 h 2766740"/>
              <a:gd name="connsiteX1" fmla="*/ 150607 w 8692179"/>
              <a:gd name="connsiteY1" fmla="*/ 93460 h 2766740"/>
              <a:gd name="connsiteX2" fmla="*/ 322730 w 8692179"/>
              <a:gd name="connsiteY2" fmla="*/ 147248 h 2766740"/>
              <a:gd name="connsiteX3" fmla="*/ 494852 w 8692179"/>
              <a:gd name="connsiteY3" fmla="*/ 71945 h 2766740"/>
              <a:gd name="connsiteX4" fmla="*/ 666974 w 8692179"/>
              <a:gd name="connsiteY4" fmla="*/ 222552 h 2766740"/>
              <a:gd name="connsiteX5" fmla="*/ 785308 w 8692179"/>
              <a:gd name="connsiteY5" fmla="*/ 265583 h 2766740"/>
              <a:gd name="connsiteX6" fmla="*/ 935916 w 8692179"/>
              <a:gd name="connsiteY6" fmla="*/ 104218 h 2766740"/>
              <a:gd name="connsiteX7" fmla="*/ 1075765 w 8692179"/>
              <a:gd name="connsiteY7" fmla="*/ 222552 h 2766740"/>
              <a:gd name="connsiteX8" fmla="*/ 1312433 w 8692179"/>
              <a:gd name="connsiteY8" fmla="*/ 93460 h 2766740"/>
              <a:gd name="connsiteX9" fmla="*/ 1473798 w 8692179"/>
              <a:gd name="connsiteY9" fmla="*/ 71945 h 2766740"/>
              <a:gd name="connsiteX10" fmla="*/ 1602890 w 8692179"/>
              <a:gd name="connsiteY10" fmla="*/ 201037 h 2766740"/>
              <a:gd name="connsiteX11" fmla="*/ 1731981 w 8692179"/>
              <a:gd name="connsiteY11" fmla="*/ 287098 h 2766740"/>
              <a:gd name="connsiteX12" fmla="*/ 1904104 w 8692179"/>
              <a:gd name="connsiteY12" fmla="*/ 136491 h 2766740"/>
              <a:gd name="connsiteX13" fmla="*/ 2054711 w 8692179"/>
              <a:gd name="connsiteY13" fmla="*/ 114975 h 2766740"/>
              <a:gd name="connsiteX14" fmla="*/ 2223979 w 8692179"/>
              <a:gd name="connsiteY14" fmla="*/ 356145 h 2766740"/>
              <a:gd name="connsiteX15" fmla="*/ 2439901 w 8692179"/>
              <a:gd name="connsiteY15" fmla="*/ 2743025 h 2766740"/>
              <a:gd name="connsiteX16" fmla="*/ 2639905 w 8692179"/>
              <a:gd name="connsiteY16" fmla="*/ 1535864 h 2766740"/>
              <a:gd name="connsiteX17" fmla="*/ 2862302 w 8692179"/>
              <a:gd name="connsiteY17" fmla="*/ 807636 h 2766740"/>
              <a:gd name="connsiteX18" fmla="*/ 3159346 w 8692179"/>
              <a:gd name="connsiteY18" fmla="*/ 394235 h 2766740"/>
              <a:gd name="connsiteX19" fmla="*/ 3289096 w 8692179"/>
              <a:gd name="connsiteY19" fmla="*/ 585019 h 2766740"/>
              <a:gd name="connsiteX20" fmla="*/ 3399417 w 8692179"/>
              <a:gd name="connsiteY20" fmla="*/ 114975 h 2766740"/>
              <a:gd name="connsiteX21" fmla="*/ 3517751 w 8692179"/>
              <a:gd name="connsiteY21" fmla="*/ 201037 h 2766740"/>
              <a:gd name="connsiteX22" fmla="*/ 3732904 w 8692179"/>
              <a:gd name="connsiteY22" fmla="*/ 93460 h 2766740"/>
              <a:gd name="connsiteX23" fmla="*/ 3883511 w 8692179"/>
              <a:gd name="connsiteY23" fmla="*/ 39672 h 2766740"/>
              <a:gd name="connsiteX24" fmla="*/ 4012603 w 8692179"/>
              <a:gd name="connsiteY24" fmla="*/ 211794 h 2766740"/>
              <a:gd name="connsiteX25" fmla="*/ 4270786 w 8692179"/>
              <a:gd name="connsiteY25" fmla="*/ 125733 h 2766740"/>
              <a:gd name="connsiteX26" fmla="*/ 4464424 w 8692179"/>
              <a:gd name="connsiteY26" fmla="*/ 233310 h 2766740"/>
              <a:gd name="connsiteX27" fmla="*/ 4701092 w 8692179"/>
              <a:gd name="connsiteY27" fmla="*/ 93460 h 2766740"/>
              <a:gd name="connsiteX28" fmla="*/ 4797911 w 8692179"/>
              <a:gd name="connsiteY28" fmla="*/ 82703 h 2766740"/>
              <a:gd name="connsiteX29" fmla="*/ 4894730 w 8692179"/>
              <a:gd name="connsiteY29" fmla="*/ 201037 h 2766740"/>
              <a:gd name="connsiteX30" fmla="*/ 5109883 w 8692179"/>
              <a:gd name="connsiteY30" fmla="*/ 93460 h 2766740"/>
              <a:gd name="connsiteX31" fmla="*/ 5249732 w 8692179"/>
              <a:gd name="connsiteY31" fmla="*/ 222552 h 2766740"/>
              <a:gd name="connsiteX32" fmla="*/ 5475643 w 8692179"/>
              <a:gd name="connsiteY32" fmla="*/ 577554 h 2766740"/>
              <a:gd name="connsiteX33" fmla="*/ 5798372 w 8692179"/>
              <a:gd name="connsiteY33" fmla="*/ 61187 h 2766740"/>
              <a:gd name="connsiteX34" fmla="*/ 5905948 w 8692179"/>
              <a:gd name="connsiteY34" fmla="*/ 28914 h 2766740"/>
              <a:gd name="connsiteX35" fmla="*/ 6099586 w 8692179"/>
              <a:gd name="connsiteY35" fmla="*/ 233310 h 2766740"/>
              <a:gd name="connsiteX36" fmla="*/ 6314739 w 8692179"/>
              <a:gd name="connsiteY36" fmla="*/ 104218 h 2766740"/>
              <a:gd name="connsiteX37" fmla="*/ 6583680 w 8692179"/>
              <a:gd name="connsiteY37" fmla="*/ 190279 h 2766740"/>
              <a:gd name="connsiteX38" fmla="*/ 6960198 w 8692179"/>
              <a:gd name="connsiteY38" fmla="*/ 125733 h 2766740"/>
              <a:gd name="connsiteX39" fmla="*/ 7390504 w 8692179"/>
              <a:gd name="connsiteY39" fmla="*/ 287098 h 2766740"/>
              <a:gd name="connsiteX40" fmla="*/ 7541111 w 8692179"/>
              <a:gd name="connsiteY40" fmla="*/ 71945 h 2766740"/>
              <a:gd name="connsiteX41" fmla="*/ 7756264 w 8692179"/>
              <a:gd name="connsiteY41" fmla="*/ 93460 h 2766740"/>
              <a:gd name="connsiteX42" fmla="*/ 7939144 w 8692179"/>
              <a:gd name="connsiteY42" fmla="*/ 297855 h 2766740"/>
              <a:gd name="connsiteX43" fmla="*/ 8197327 w 8692179"/>
              <a:gd name="connsiteY43" fmla="*/ 50430 h 2766740"/>
              <a:gd name="connsiteX44" fmla="*/ 8466268 w 8692179"/>
              <a:gd name="connsiteY44" fmla="*/ 287098 h 2766740"/>
              <a:gd name="connsiteX45" fmla="*/ 8692179 w 8692179"/>
              <a:gd name="connsiteY45" fmla="*/ 61187 h 276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92179" h="2766740">
                <a:moveTo>
                  <a:pt x="0" y="265583"/>
                </a:moveTo>
                <a:cubicBezTo>
                  <a:pt x="48409" y="189382"/>
                  <a:pt x="96819" y="113182"/>
                  <a:pt x="150607" y="93460"/>
                </a:cubicBezTo>
                <a:cubicBezTo>
                  <a:pt x="204395" y="73737"/>
                  <a:pt x="265356" y="150834"/>
                  <a:pt x="322730" y="147248"/>
                </a:cubicBezTo>
                <a:cubicBezTo>
                  <a:pt x="380104" y="143662"/>
                  <a:pt x="437478" y="59394"/>
                  <a:pt x="494852" y="71945"/>
                </a:cubicBezTo>
                <a:cubicBezTo>
                  <a:pt x="552226" y="84496"/>
                  <a:pt x="618565" y="190279"/>
                  <a:pt x="666974" y="222552"/>
                </a:cubicBezTo>
                <a:cubicBezTo>
                  <a:pt x="715383" y="254825"/>
                  <a:pt x="740484" y="285305"/>
                  <a:pt x="785308" y="265583"/>
                </a:cubicBezTo>
                <a:cubicBezTo>
                  <a:pt x="830132" y="245861"/>
                  <a:pt x="887507" y="111390"/>
                  <a:pt x="935916" y="104218"/>
                </a:cubicBezTo>
                <a:cubicBezTo>
                  <a:pt x="984326" y="97046"/>
                  <a:pt x="1013012" y="224345"/>
                  <a:pt x="1075765" y="222552"/>
                </a:cubicBezTo>
                <a:cubicBezTo>
                  <a:pt x="1138518" y="220759"/>
                  <a:pt x="1246094" y="118561"/>
                  <a:pt x="1312433" y="93460"/>
                </a:cubicBezTo>
                <a:cubicBezTo>
                  <a:pt x="1378772" y="68359"/>
                  <a:pt x="1425389" y="54016"/>
                  <a:pt x="1473798" y="71945"/>
                </a:cubicBezTo>
                <a:cubicBezTo>
                  <a:pt x="1522207" y="89874"/>
                  <a:pt x="1559860" y="165178"/>
                  <a:pt x="1602890" y="201037"/>
                </a:cubicBezTo>
                <a:cubicBezTo>
                  <a:pt x="1645920" y="236896"/>
                  <a:pt x="1681779" y="297856"/>
                  <a:pt x="1731981" y="287098"/>
                </a:cubicBezTo>
                <a:cubicBezTo>
                  <a:pt x="1782183" y="276340"/>
                  <a:pt x="1850316" y="165178"/>
                  <a:pt x="1904104" y="136491"/>
                </a:cubicBezTo>
                <a:cubicBezTo>
                  <a:pt x="1957892" y="107804"/>
                  <a:pt x="2001399" y="78366"/>
                  <a:pt x="2054711" y="114975"/>
                </a:cubicBezTo>
                <a:cubicBezTo>
                  <a:pt x="2108023" y="151584"/>
                  <a:pt x="2159781" y="-81863"/>
                  <a:pt x="2223979" y="356145"/>
                </a:cubicBezTo>
                <a:cubicBezTo>
                  <a:pt x="2288177" y="794153"/>
                  <a:pt x="2370580" y="2546405"/>
                  <a:pt x="2439901" y="2743025"/>
                </a:cubicBezTo>
                <a:cubicBezTo>
                  <a:pt x="2509222" y="2939645"/>
                  <a:pt x="2569505" y="1858429"/>
                  <a:pt x="2639905" y="1535864"/>
                </a:cubicBezTo>
                <a:cubicBezTo>
                  <a:pt x="2710305" y="1213299"/>
                  <a:pt x="2775729" y="997908"/>
                  <a:pt x="2862302" y="807636"/>
                </a:cubicBezTo>
                <a:cubicBezTo>
                  <a:pt x="2948876" y="617365"/>
                  <a:pt x="3088214" y="431338"/>
                  <a:pt x="3159346" y="394235"/>
                </a:cubicBezTo>
                <a:cubicBezTo>
                  <a:pt x="3230478" y="357132"/>
                  <a:pt x="3249084" y="631562"/>
                  <a:pt x="3289096" y="585019"/>
                </a:cubicBezTo>
                <a:cubicBezTo>
                  <a:pt x="3329108" y="538476"/>
                  <a:pt x="3361308" y="178972"/>
                  <a:pt x="3399417" y="114975"/>
                </a:cubicBezTo>
                <a:cubicBezTo>
                  <a:pt x="3437526" y="50978"/>
                  <a:pt x="3462170" y="204623"/>
                  <a:pt x="3517751" y="201037"/>
                </a:cubicBezTo>
                <a:cubicBezTo>
                  <a:pt x="3573332" y="197451"/>
                  <a:pt x="3671944" y="120354"/>
                  <a:pt x="3732904" y="93460"/>
                </a:cubicBezTo>
                <a:cubicBezTo>
                  <a:pt x="3793864" y="66566"/>
                  <a:pt x="3836895" y="19950"/>
                  <a:pt x="3883511" y="39672"/>
                </a:cubicBezTo>
                <a:cubicBezTo>
                  <a:pt x="3930128" y="59394"/>
                  <a:pt x="3948057" y="197450"/>
                  <a:pt x="4012603" y="211794"/>
                </a:cubicBezTo>
                <a:cubicBezTo>
                  <a:pt x="4077149" y="226137"/>
                  <a:pt x="4195483" y="122147"/>
                  <a:pt x="4270786" y="125733"/>
                </a:cubicBezTo>
                <a:cubicBezTo>
                  <a:pt x="4346089" y="129319"/>
                  <a:pt x="4392706" y="238689"/>
                  <a:pt x="4464424" y="233310"/>
                </a:cubicBezTo>
                <a:cubicBezTo>
                  <a:pt x="4536142" y="227931"/>
                  <a:pt x="4645511" y="118561"/>
                  <a:pt x="4701092" y="93460"/>
                </a:cubicBezTo>
                <a:cubicBezTo>
                  <a:pt x="4756673" y="68359"/>
                  <a:pt x="4765638" y="64774"/>
                  <a:pt x="4797911" y="82703"/>
                </a:cubicBezTo>
                <a:cubicBezTo>
                  <a:pt x="4830184" y="100632"/>
                  <a:pt x="4842735" y="199244"/>
                  <a:pt x="4894730" y="201037"/>
                </a:cubicBezTo>
                <a:cubicBezTo>
                  <a:pt x="4946725" y="202830"/>
                  <a:pt x="5050716" y="89874"/>
                  <a:pt x="5109883" y="93460"/>
                </a:cubicBezTo>
                <a:cubicBezTo>
                  <a:pt x="5169050" y="97046"/>
                  <a:pt x="5188772" y="141870"/>
                  <a:pt x="5249732" y="222552"/>
                </a:cubicBezTo>
                <a:cubicBezTo>
                  <a:pt x="5310692" y="303234"/>
                  <a:pt x="5384203" y="604448"/>
                  <a:pt x="5475643" y="577554"/>
                </a:cubicBezTo>
                <a:cubicBezTo>
                  <a:pt x="5567083" y="550660"/>
                  <a:pt x="5726655" y="152627"/>
                  <a:pt x="5798372" y="61187"/>
                </a:cubicBezTo>
                <a:cubicBezTo>
                  <a:pt x="5870089" y="-30253"/>
                  <a:pt x="5855746" y="227"/>
                  <a:pt x="5905948" y="28914"/>
                </a:cubicBezTo>
                <a:cubicBezTo>
                  <a:pt x="5956150" y="57601"/>
                  <a:pt x="6031454" y="220759"/>
                  <a:pt x="6099586" y="233310"/>
                </a:cubicBezTo>
                <a:cubicBezTo>
                  <a:pt x="6167718" y="245861"/>
                  <a:pt x="6234057" y="111390"/>
                  <a:pt x="6314739" y="104218"/>
                </a:cubicBezTo>
                <a:cubicBezTo>
                  <a:pt x="6395421" y="97046"/>
                  <a:pt x="6476104" y="186693"/>
                  <a:pt x="6583680" y="190279"/>
                </a:cubicBezTo>
                <a:cubicBezTo>
                  <a:pt x="6691256" y="193865"/>
                  <a:pt x="6825727" y="109597"/>
                  <a:pt x="6960198" y="125733"/>
                </a:cubicBezTo>
                <a:cubicBezTo>
                  <a:pt x="7094669" y="141869"/>
                  <a:pt x="7293685" y="296063"/>
                  <a:pt x="7390504" y="287098"/>
                </a:cubicBezTo>
                <a:cubicBezTo>
                  <a:pt x="7487323" y="278133"/>
                  <a:pt x="7480151" y="104218"/>
                  <a:pt x="7541111" y="71945"/>
                </a:cubicBezTo>
                <a:cubicBezTo>
                  <a:pt x="7602071" y="39672"/>
                  <a:pt x="7689925" y="55808"/>
                  <a:pt x="7756264" y="93460"/>
                </a:cubicBezTo>
                <a:cubicBezTo>
                  <a:pt x="7822603" y="131112"/>
                  <a:pt x="7865634" y="305027"/>
                  <a:pt x="7939144" y="297855"/>
                </a:cubicBezTo>
                <a:cubicBezTo>
                  <a:pt x="8012654" y="290683"/>
                  <a:pt x="8109473" y="52223"/>
                  <a:pt x="8197327" y="50430"/>
                </a:cubicBezTo>
                <a:cubicBezTo>
                  <a:pt x="8285181" y="48637"/>
                  <a:pt x="8383793" y="285305"/>
                  <a:pt x="8466268" y="287098"/>
                </a:cubicBezTo>
                <a:cubicBezTo>
                  <a:pt x="8548743" y="288891"/>
                  <a:pt x="8620461" y="175039"/>
                  <a:pt x="8692179" y="61187"/>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kstvak 23">
            <a:extLst>
              <a:ext uri="{FF2B5EF4-FFF2-40B4-BE49-F238E27FC236}">
                <a16:creationId xmlns:a16="http://schemas.microsoft.com/office/drawing/2014/main" id="{E485A03C-E901-037C-8197-BD596B415EA2}"/>
              </a:ext>
            </a:extLst>
          </p:cNvPr>
          <p:cNvSpPr txBox="1"/>
          <p:nvPr/>
        </p:nvSpPr>
        <p:spPr>
          <a:xfrm>
            <a:off x="9875520" y="5862917"/>
            <a:ext cx="4908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tijd</a:t>
            </a:r>
          </a:p>
        </p:txBody>
      </p:sp>
      <p:sp>
        <p:nvSpPr>
          <p:cNvPr id="36" name="Rechthoek 35">
            <a:extLst>
              <a:ext uri="{FF2B5EF4-FFF2-40B4-BE49-F238E27FC236}">
                <a16:creationId xmlns:a16="http://schemas.microsoft.com/office/drawing/2014/main" id="{FE8A2D5D-B6C5-B966-C79F-23BE9D7C3474}"/>
              </a:ext>
            </a:extLst>
          </p:cNvPr>
          <p:cNvSpPr/>
          <p:nvPr/>
        </p:nvSpPr>
        <p:spPr>
          <a:xfrm>
            <a:off x="5000989" y="276213"/>
            <a:ext cx="219002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De mens</a:t>
            </a:r>
          </a:p>
        </p:txBody>
      </p:sp>
      <p:pic>
        <p:nvPicPr>
          <p:cNvPr id="2" name="Afbeelding 1">
            <a:extLst>
              <a:ext uri="{FF2B5EF4-FFF2-40B4-BE49-F238E27FC236}">
                <a16:creationId xmlns:a16="http://schemas.microsoft.com/office/drawing/2014/main" id="{05A87BFD-70B9-09C8-3A46-B9D33889BA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3583" y="3219861"/>
            <a:ext cx="3267901" cy="2255477"/>
          </a:xfrm>
          <a:prstGeom prst="rect">
            <a:avLst/>
          </a:prstGeom>
        </p:spPr>
      </p:pic>
      <p:sp>
        <p:nvSpPr>
          <p:cNvPr id="6" name="Tekstvak 5">
            <a:extLst>
              <a:ext uri="{FF2B5EF4-FFF2-40B4-BE49-F238E27FC236}">
                <a16:creationId xmlns:a16="http://schemas.microsoft.com/office/drawing/2014/main" id="{BB738C55-F35C-4833-E593-49CAA9923A6D}"/>
              </a:ext>
            </a:extLst>
          </p:cNvPr>
          <p:cNvSpPr txBox="1"/>
          <p:nvPr/>
        </p:nvSpPr>
        <p:spPr>
          <a:xfrm>
            <a:off x="8701153" y="5086511"/>
            <a:ext cx="2045736" cy="369332"/>
          </a:xfrm>
          <a:prstGeom prst="rect">
            <a:avLst/>
          </a:prstGeom>
          <a:noFill/>
        </p:spPr>
        <p:txBody>
          <a:bodyPr wrap="square">
            <a:spAutoFit/>
          </a:bodyPr>
          <a:lstStyle/>
          <a:p>
            <a:r>
              <a:rPr lang="nl-NL" i="1" dirty="0"/>
              <a:t>Dina </a:t>
            </a:r>
            <a:r>
              <a:rPr lang="nl-NL" i="1" dirty="0" err="1"/>
              <a:t>Magdalianidi</a:t>
            </a:r>
            <a:endParaRPr lang="nl-NL" dirty="0"/>
          </a:p>
        </p:txBody>
      </p:sp>
    </p:spTree>
    <p:extLst>
      <p:ext uri="{BB962C8B-B14F-4D97-AF65-F5344CB8AC3E}">
        <p14:creationId xmlns:p14="http://schemas.microsoft.com/office/powerpoint/2010/main" val="247251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DD7EE"/>
        </a:solidFill>
        <a:effectLst/>
      </p:bgPr>
    </p:bg>
    <p:spTree>
      <p:nvGrpSpPr>
        <p:cNvPr id="1" name=""/>
        <p:cNvGrpSpPr/>
        <p:nvPr/>
      </p:nvGrpSpPr>
      <p:grpSpPr>
        <a:xfrm>
          <a:off x="0" y="0"/>
          <a:ext cx="0" cy="0"/>
          <a:chOff x="0" y="0"/>
          <a:chExt cx="0" cy="0"/>
        </a:xfrm>
      </p:grpSpPr>
      <p:cxnSp>
        <p:nvCxnSpPr>
          <p:cNvPr id="3" name="Rechte verbindingslijn met pijl 2">
            <a:extLst>
              <a:ext uri="{FF2B5EF4-FFF2-40B4-BE49-F238E27FC236}">
                <a16:creationId xmlns:a16="http://schemas.microsoft.com/office/drawing/2014/main" id="{D09C961A-7B60-3CE4-38FE-D8672CE7DBCB}"/>
              </a:ext>
            </a:extLst>
          </p:cNvPr>
          <p:cNvCxnSpPr/>
          <p:nvPr/>
        </p:nvCxnSpPr>
        <p:spPr>
          <a:xfrm>
            <a:off x="1914861" y="5841402"/>
            <a:ext cx="8832028"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 name="Rechte verbindingslijn met pijl 14">
            <a:extLst>
              <a:ext uri="{FF2B5EF4-FFF2-40B4-BE49-F238E27FC236}">
                <a16:creationId xmlns:a16="http://schemas.microsoft.com/office/drawing/2014/main" id="{27D313A1-A215-D8E8-B4C8-827BD7038D56}"/>
              </a:ext>
            </a:extLst>
          </p:cNvPr>
          <p:cNvCxnSpPr/>
          <p:nvPr/>
        </p:nvCxnSpPr>
        <p:spPr>
          <a:xfrm flipV="1">
            <a:off x="1914861" y="1387736"/>
            <a:ext cx="0" cy="4453666"/>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6" name="Tekstvak 15">
            <a:extLst>
              <a:ext uri="{FF2B5EF4-FFF2-40B4-BE49-F238E27FC236}">
                <a16:creationId xmlns:a16="http://schemas.microsoft.com/office/drawing/2014/main" id="{933C3104-6971-B97D-A413-662EFA2D2A69}"/>
              </a:ext>
            </a:extLst>
          </p:cNvPr>
          <p:cNvSpPr txBox="1"/>
          <p:nvPr/>
        </p:nvSpPr>
        <p:spPr>
          <a:xfrm>
            <a:off x="387279" y="5518236"/>
            <a:ext cx="136621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Volledige entropie</a:t>
            </a:r>
          </a:p>
        </p:txBody>
      </p:sp>
      <p:sp>
        <p:nvSpPr>
          <p:cNvPr id="20" name="Tekstvak 19">
            <a:extLst>
              <a:ext uri="{FF2B5EF4-FFF2-40B4-BE49-F238E27FC236}">
                <a16:creationId xmlns:a16="http://schemas.microsoft.com/office/drawing/2014/main" id="{F461514F-7D78-B467-E7F3-5FE4EE0621FE}"/>
              </a:ext>
            </a:extLst>
          </p:cNvPr>
          <p:cNvSpPr txBox="1"/>
          <p:nvPr/>
        </p:nvSpPr>
        <p:spPr>
          <a:xfrm>
            <a:off x="387279" y="1615003"/>
            <a:ext cx="136621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Structuren</a:t>
            </a:r>
          </a:p>
        </p:txBody>
      </p:sp>
      <p:sp>
        <p:nvSpPr>
          <p:cNvPr id="23" name="Vrije vorm: vorm 22">
            <a:extLst>
              <a:ext uri="{FF2B5EF4-FFF2-40B4-BE49-F238E27FC236}">
                <a16:creationId xmlns:a16="http://schemas.microsoft.com/office/drawing/2014/main" id="{43655637-CDCD-C990-4300-960AE6C847C7}"/>
              </a:ext>
            </a:extLst>
          </p:cNvPr>
          <p:cNvSpPr/>
          <p:nvPr/>
        </p:nvSpPr>
        <p:spPr>
          <a:xfrm>
            <a:off x="1979404" y="2176404"/>
            <a:ext cx="8692179" cy="579246"/>
          </a:xfrm>
          <a:custGeom>
            <a:avLst/>
            <a:gdLst>
              <a:gd name="connsiteX0" fmla="*/ 0 w 8692179"/>
              <a:gd name="connsiteY0" fmla="*/ 265582 h 579246"/>
              <a:gd name="connsiteX1" fmla="*/ 150607 w 8692179"/>
              <a:gd name="connsiteY1" fmla="*/ 93459 h 579246"/>
              <a:gd name="connsiteX2" fmla="*/ 322730 w 8692179"/>
              <a:gd name="connsiteY2" fmla="*/ 147247 h 579246"/>
              <a:gd name="connsiteX3" fmla="*/ 494852 w 8692179"/>
              <a:gd name="connsiteY3" fmla="*/ 71944 h 579246"/>
              <a:gd name="connsiteX4" fmla="*/ 666974 w 8692179"/>
              <a:gd name="connsiteY4" fmla="*/ 222551 h 579246"/>
              <a:gd name="connsiteX5" fmla="*/ 785308 w 8692179"/>
              <a:gd name="connsiteY5" fmla="*/ 265582 h 579246"/>
              <a:gd name="connsiteX6" fmla="*/ 935916 w 8692179"/>
              <a:gd name="connsiteY6" fmla="*/ 104217 h 579246"/>
              <a:gd name="connsiteX7" fmla="*/ 1075765 w 8692179"/>
              <a:gd name="connsiteY7" fmla="*/ 222551 h 579246"/>
              <a:gd name="connsiteX8" fmla="*/ 1312433 w 8692179"/>
              <a:gd name="connsiteY8" fmla="*/ 93459 h 579246"/>
              <a:gd name="connsiteX9" fmla="*/ 1473798 w 8692179"/>
              <a:gd name="connsiteY9" fmla="*/ 71944 h 579246"/>
              <a:gd name="connsiteX10" fmla="*/ 1602890 w 8692179"/>
              <a:gd name="connsiteY10" fmla="*/ 201036 h 579246"/>
              <a:gd name="connsiteX11" fmla="*/ 1731981 w 8692179"/>
              <a:gd name="connsiteY11" fmla="*/ 287097 h 579246"/>
              <a:gd name="connsiteX12" fmla="*/ 1904104 w 8692179"/>
              <a:gd name="connsiteY12" fmla="*/ 136490 h 579246"/>
              <a:gd name="connsiteX13" fmla="*/ 2054711 w 8692179"/>
              <a:gd name="connsiteY13" fmla="*/ 114974 h 579246"/>
              <a:gd name="connsiteX14" fmla="*/ 2205318 w 8692179"/>
              <a:gd name="connsiteY14" fmla="*/ 104217 h 579246"/>
              <a:gd name="connsiteX15" fmla="*/ 2355925 w 8692179"/>
              <a:gd name="connsiteY15" fmla="*/ 513007 h 579246"/>
              <a:gd name="connsiteX16" fmla="*/ 2667897 w 8692179"/>
              <a:gd name="connsiteY16" fmla="*/ 416189 h 579246"/>
              <a:gd name="connsiteX17" fmla="*/ 2796988 w 8692179"/>
              <a:gd name="connsiteY17" fmla="*/ 61186 h 579246"/>
              <a:gd name="connsiteX18" fmla="*/ 2926080 w 8692179"/>
              <a:gd name="connsiteY18" fmla="*/ 39671 h 579246"/>
              <a:gd name="connsiteX19" fmla="*/ 3130476 w 8692179"/>
              <a:gd name="connsiteY19" fmla="*/ 211793 h 579246"/>
              <a:gd name="connsiteX20" fmla="*/ 3399417 w 8692179"/>
              <a:gd name="connsiteY20" fmla="*/ 114974 h 579246"/>
              <a:gd name="connsiteX21" fmla="*/ 3517751 w 8692179"/>
              <a:gd name="connsiteY21" fmla="*/ 201036 h 579246"/>
              <a:gd name="connsiteX22" fmla="*/ 3732904 w 8692179"/>
              <a:gd name="connsiteY22" fmla="*/ 93459 h 579246"/>
              <a:gd name="connsiteX23" fmla="*/ 3883511 w 8692179"/>
              <a:gd name="connsiteY23" fmla="*/ 39671 h 579246"/>
              <a:gd name="connsiteX24" fmla="*/ 4012603 w 8692179"/>
              <a:gd name="connsiteY24" fmla="*/ 211793 h 579246"/>
              <a:gd name="connsiteX25" fmla="*/ 4270786 w 8692179"/>
              <a:gd name="connsiteY25" fmla="*/ 125732 h 579246"/>
              <a:gd name="connsiteX26" fmla="*/ 4464424 w 8692179"/>
              <a:gd name="connsiteY26" fmla="*/ 233309 h 579246"/>
              <a:gd name="connsiteX27" fmla="*/ 4701092 w 8692179"/>
              <a:gd name="connsiteY27" fmla="*/ 93459 h 579246"/>
              <a:gd name="connsiteX28" fmla="*/ 4797911 w 8692179"/>
              <a:gd name="connsiteY28" fmla="*/ 82702 h 579246"/>
              <a:gd name="connsiteX29" fmla="*/ 4894730 w 8692179"/>
              <a:gd name="connsiteY29" fmla="*/ 201036 h 579246"/>
              <a:gd name="connsiteX30" fmla="*/ 5109883 w 8692179"/>
              <a:gd name="connsiteY30" fmla="*/ 93459 h 579246"/>
              <a:gd name="connsiteX31" fmla="*/ 5249732 w 8692179"/>
              <a:gd name="connsiteY31" fmla="*/ 222551 h 579246"/>
              <a:gd name="connsiteX32" fmla="*/ 5475643 w 8692179"/>
              <a:gd name="connsiteY32" fmla="*/ 577553 h 579246"/>
              <a:gd name="connsiteX33" fmla="*/ 5798372 w 8692179"/>
              <a:gd name="connsiteY33" fmla="*/ 61186 h 579246"/>
              <a:gd name="connsiteX34" fmla="*/ 5905948 w 8692179"/>
              <a:gd name="connsiteY34" fmla="*/ 28913 h 579246"/>
              <a:gd name="connsiteX35" fmla="*/ 6099586 w 8692179"/>
              <a:gd name="connsiteY35" fmla="*/ 233309 h 579246"/>
              <a:gd name="connsiteX36" fmla="*/ 6314739 w 8692179"/>
              <a:gd name="connsiteY36" fmla="*/ 104217 h 579246"/>
              <a:gd name="connsiteX37" fmla="*/ 6583680 w 8692179"/>
              <a:gd name="connsiteY37" fmla="*/ 190278 h 579246"/>
              <a:gd name="connsiteX38" fmla="*/ 6960198 w 8692179"/>
              <a:gd name="connsiteY38" fmla="*/ 125732 h 579246"/>
              <a:gd name="connsiteX39" fmla="*/ 7390504 w 8692179"/>
              <a:gd name="connsiteY39" fmla="*/ 287097 h 579246"/>
              <a:gd name="connsiteX40" fmla="*/ 7541111 w 8692179"/>
              <a:gd name="connsiteY40" fmla="*/ 71944 h 579246"/>
              <a:gd name="connsiteX41" fmla="*/ 7756264 w 8692179"/>
              <a:gd name="connsiteY41" fmla="*/ 93459 h 579246"/>
              <a:gd name="connsiteX42" fmla="*/ 7939144 w 8692179"/>
              <a:gd name="connsiteY42" fmla="*/ 297854 h 579246"/>
              <a:gd name="connsiteX43" fmla="*/ 8197327 w 8692179"/>
              <a:gd name="connsiteY43" fmla="*/ 50429 h 579246"/>
              <a:gd name="connsiteX44" fmla="*/ 8466268 w 8692179"/>
              <a:gd name="connsiteY44" fmla="*/ 287097 h 579246"/>
              <a:gd name="connsiteX45" fmla="*/ 8692179 w 8692179"/>
              <a:gd name="connsiteY45" fmla="*/ 61186 h 57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92179" h="579246">
                <a:moveTo>
                  <a:pt x="0" y="265582"/>
                </a:moveTo>
                <a:cubicBezTo>
                  <a:pt x="48409" y="189381"/>
                  <a:pt x="96819" y="113181"/>
                  <a:pt x="150607" y="93459"/>
                </a:cubicBezTo>
                <a:cubicBezTo>
                  <a:pt x="204395" y="73736"/>
                  <a:pt x="265356" y="150833"/>
                  <a:pt x="322730" y="147247"/>
                </a:cubicBezTo>
                <a:cubicBezTo>
                  <a:pt x="380104" y="143661"/>
                  <a:pt x="437478" y="59393"/>
                  <a:pt x="494852" y="71944"/>
                </a:cubicBezTo>
                <a:cubicBezTo>
                  <a:pt x="552226" y="84495"/>
                  <a:pt x="618565" y="190278"/>
                  <a:pt x="666974" y="222551"/>
                </a:cubicBezTo>
                <a:cubicBezTo>
                  <a:pt x="715383" y="254824"/>
                  <a:pt x="740484" y="285304"/>
                  <a:pt x="785308" y="265582"/>
                </a:cubicBezTo>
                <a:cubicBezTo>
                  <a:pt x="830132" y="245860"/>
                  <a:pt x="887507" y="111389"/>
                  <a:pt x="935916" y="104217"/>
                </a:cubicBezTo>
                <a:cubicBezTo>
                  <a:pt x="984326" y="97045"/>
                  <a:pt x="1013012" y="224344"/>
                  <a:pt x="1075765" y="222551"/>
                </a:cubicBezTo>
                <a:cubicBezTo>
                  <a:pt x="1138518" y="220758"/>
                  <a:pt x="1246094" y="118560"/>
                  <a:pt x="1312433" y="93459"/>
                </a:cubicBezTo>
                <a:cubicBezTo>
                  <a:pt x="1378772" y="68358"/>
                  <a:pt x="1425389" y="54015"/>
                  <a:pt x="1473798" y="71944"/>
                </a:cubicBezTo>
                <a:cubicBezTo>
                  <a:pt x="1522207" y="89873"/>
                  <a:pt x="1559860" y="165177"/>
                  <a:pt x="1602890" y="201036"/>
                </a:cubicBezTo>
                <a:cubicBezTo>
                  <a:pt x="1645920" y="236895"/>
                  <a:pt x="1681779" y="297855"/>
                  <a:pt x="1731981" y="287097"/>
                </a:cubicBezTo>
                <a:cubicBezTo>
                  <a:pt x="1782183" y="276339"/>
                  <a:pt x="1850316" y="165177"/>
                  <a:pt x="1904104" y="136490"/>
                </a:cubicBezTo>
                <a:cubicBezTo>
                  <a:pt x="1957892" y="107803"/>
                  <a:pt x="2004509" y="120353"/>
                  <a:pt x="2054711" y="114974"/>
                </a:cubicBezTo>
                <a:cubicBezTo>
                  <a:pt x="2104913" y="109595"/>
                  <a:pt x="2155116" y="37878"/>
                  <a:pt x="2205318" y="104217"/>
                </a:cubicBezTo>
                <a:cubicBezTo>
                  <a:pt x="2255520" y="170556"/>
                  <a:pt x="2278829" y="461012"/>
                  <a:pt x="2355925" y="513007"/>
                </a:cubicBezTo>
                <a:cubicBezTo>
                  <a:pt x="2433021" y="565002"/>
                  <a:pt x="2594387" y="491493"/>
                  <a:pt x="2667897" y="416189"/>
                </a:cubicBezTo>
                <a:cubicBezTo>
                  <a:pt x="2741408" y="340886"/>
                  <a:pt x="2753958" y="123939"/>
                  <a:pt x="2796988" y="61186"/>
                </a:cubicBezTo>
                <a:cubicBezTo>
                  <a:pt x="2840018" y="-1567"/>
                  <a:pt x="2870499" y="14570"/>
                  <a:pt x="2926080" y="39671"/>
                </a:cubicBezTo>
                <a:cubicBezTo>
                  <a:pt x="2981661" y="64772"/>
                  <a:pt x="3051587" y="199243"/>
                  <a:pt x="3130476" y="211793"/>
                </a:cubicBezTo>
                <a:cubicBezTo>
                  <a:pt x="3209365" y="224343"/>
                  <a:pt x="3334871" y="116767"/>
                  <a:pt x="3399417" y="114974"/>
                </a:cubicBezTo>
                <a:cubicBezTo>
                  <a:pt x="3463963" y="113181"/>
                  <a:pt x="3462170" y="204622"/>
                  <a:pt x="3517751" y="201036"/>
                </a:cubicBezTo>
                <a:cubicBezTo>
                  <a:pt x="3573332" y="197450"/>
                  <a:pt x="3671944" y="120353"/>
                  <a:pt x="3732904" y="93459"/>
                </a:cubicBezTo>
                <a:cubicBezTo>
                  <a:pt x="3793864" y="66565"/>
                  <a:pt x="3836895" y="19949"/>
                  <a:pt x="3883511" y="39671"/>
                </a:cubicBezTo>
                <a:cubicBezTo>
                  <a:pt x="3930128" y="59393"/>
                  <a:pt x="3948057" y="197449"/>
                  <a:pt x="4012603" y="211793"/>
                </a:cubicBezTo>
                <a:cubicBezTo>
                  <a:pt x="4077149" y="226136"/>
                  <a:pt x="4195483" y="122146"/>
                  <a:pt x="4270786" y="125732"/>
                </a:cubicBezTo>
                <a:cubicBezTo>
                  <a:pt x="4346089" y="129318"/>
                  <a:pt x="4392706" y="238688"/>
                  <a:pt x="4464424" y="233309"/>
                </a:cubicBezTo>
                <a:cubicBezTo>
                  <a:pt x="4536142" y="227930"/>
                  <a:pt x="4645511" y="118560"/>
                  <a:pt x="4701092" y="93459"/>
                </a:cubicBezTo>
                <a:cubicBezTo>
                  <a:pt x="4756673" y="68358"/>
                  <a:pt x="4765638" y="64773"/>
                  <a:pt x="4797911" y="82702"/>
                </a:cubicBezTo>
                <a:cubicBezTo>
                  <a:pt x="4830184" y="100631"/>
                  <a:pt x="4842735" y="199243"/>
                  <a:pt x="4894730" y="201036"/>
                </a:cubicBezTo>
                <a:cubicBezTo>
                  <a:pt x="4946725" y="202829"/>
                  <a:pt x="5050716" y="89873"/>
                  <a:pt x="5109883" y="93459"/>
                </a:cubicBezTo>
                <a:cubicBezTo>
                  <a:pt x="5169050" y="97045"/>
                  <a:pt x="5188772" y="141869"/>
                  <a:pt x="5249732" y="222551"/>
                </a:cubicBezTo>
                <a:cubicBezTo>
                  <a:pt x="5310692" y="303233"/>
                  <a:pt x="5384203" y="604447"/>
                  <a:pt x="5475643" y="577553"/>
                </a:cubicBezTo>
                <a:cubicBezTo>
                  <a:pt x="5567083" y="550659"/>
                  <a:pt x="5726655" y="152626"/>
                  <a:pt x="5798372" y="61186"/>
                </a:cubicBezTo>
                <a:cubicBezTo>
                  <a:pt x="5870089" y="-30254"/>
                  <a:pt x="5855746" y="226"/>
                  <a:pt x="5905948" y="28913"/>
                </a:cubicBezTo>
                <a:cubicBezTo>
                  <a:pt x="5956150" y="57600"/>
                  <a:pt x="6031454" y="220758"/>
                  <a:pt x="6099586" y="233309"/>
                </a:cubicBezTo>
                <a:cubicBezTo>
                  <a:pt x="6167718" y="245860"/>
                  <a:pt x="6234057" y="111389"/>
                  <a:pt x="6314739" y="104217"/>
                </a:cubicBezTo>
                <a:cubicBezTo>
                  <a:pt x="6395421" y="97045"/>
                  <a:pt x="6476104" y="186692"/>
                  <a:pt x="6583680" y="190278"/>
                </a:cubicBezTo>
                <a:cubicBezTo>
                  <a:pt x="6691256" y="193864"/>
                  <a:pt x="6825727" y="109596"/>
                  <a:pt x="6960198" y="125732"/>
                </a:cubicBezTo>
                <a:cubicBezTo>
                  <a:pt x="7094669" y="141868"/>
                  <a:pt x="7293685" y="296062"/>
                  <a:pt x="7390504" y="287097"/>
                </a:cubicBezTo>
                <a:cubicBezTo>
                  <a:pt x="7487323" y="278132"/>
                  <a:pt x="7480151" y="104217"/>
                  <a:pt x="7541111" y="71944"/>
                </a:cubicBezTo>
                <a:cubicBezTo>
                  <a:pt x="7602071" y="39671"/>
                  <a:pt x="7689925" y="55807"/>
                  <a:pt x="7756264" y="93459"/>
                </a:cubicBezTo>
                <a:cubicBezTo>
                  <a:pt x="7822603" y="131111"/>
                  <a:pt x="7865634" y="305026"/>
                  <a:pt x="7939144" y="297854"/>
                </a:cubicBezTo>
                <a:cubicBezTo>
                  <a:pt x="8012654" y="290682"/>
                  <a:pt x="8109473" y="52222"/>
                  <a:pt x="8197327" y="50429"/>
                </a:cubicBezTo>
                <a:cubicBezTo>
                  <a:pt x="8285181" y="48636"/>
                  <a:pt x="8383793" y="285304"/>
                  <a:pt x="8466268" y="287097"/>
                </a:cubicBezTo>
                <a:cubicBezTo>
                  <a:pt x="8548743" y="288890"/>
                  <a:pt x="8620461" y="175038"/>
                  <a:pt x="8692179" y="61186"/>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kstvak 23">
            <a:extLst>
              <a:ext uri="{FF2B5EF4-FFF2-40B4-BE49-F238E27FC236}">
                <a16:creationId xmlns:a16="http://schemas.microsoft.com/office/drawing/2014/main" id="{E485A03C-E901-037C-8197-BD596B415EA2}"/>
              </a:ext>
            </a:extLst>
          </p:cNvPr>
          <p:cNvSpPr txBox="1"/>
          <p:nvPr/>
        </p:nvSpPr>
        <p:spPr>
          <a:xfrm>
            <a:off x="9875520" y="5862917"/>
            <a:ext cx="4908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tijd</a:t>
            </a:r>
          </a:p>
        </p:txBody>
      </p:sp>
      <p:sp>
        <p:nvSpPr>
          <p:cNvPr id="36" name="Rechthoek 35">
            <a:extLst>
              <a:ext uri="{FF2B5EF4-FFF2-40B4-BE49-F238E27FC236}">
                <a16:creationId xmlns:a16="http://schemas.microsoft.com/office/drawing/2014/main" id="{FE8A2D5D-B6C5-B966-C79F-23BE9D7C3474}"/>
              </a:ext>
            </a:extLst>
          </p:cNvPr>
          <p:cNvSpPr/>
          <p:nvPr/>
        </p:nvSpPr>
        <p:spPr>
          <a:xfrm>
            <a:off x="5000989" y="276213"/>
            <a:ext cx="219002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De mens</a:t>
            </a:r>
          </a:p>
        </p:txBody>
      </p:sp>
      <p:pic>
        <p:nvPicPr>
          <p:cNvPr id="5" name="Afbeelding 4">
            <a:extLst>
              <a:ext uri="{FF2B5EF4-FFF2-40B4-BE49-F238E27FC236}">
                <a16:creationId xmlns:a16="http://schemas.microsoft.com/office/drawing/2014/main" id="{1C25E194-FF2A-B8BB-BCD2-06E9BB748F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76382" y="3492411"/>
            <a:ext cx="1586253" cy="2141595"/>
          </a:xfrm>
          <a:prstGeom prst="rect">
            <a:avLst/>
          </a:prstGeom>
        </p:spPr>
      </p:pic>
      <p:sp>
        <p:nvSpPr>
          <p:cNvPr id="2" name="Pijl: rechts 1">
            <a:extLst>
              <a:ext uri="{FF2B5EF4-FFF2-40B4-BE49-F238E27FC236}">
                <a16:creationId xmlns:a16="http://schemas.microsoft.com/office/drawing/2014/main" id="{D20D985D-DEA1-A8D2-7872-A78ABC19F9D6}"/>
              </a:ext>
            </a:extLst>
          </p:cNvPr>
          <p:cNvSpPr/>
          <p:nvPr/>
        </p:nvSpPr>
        <p:spPr>
          <a:xfrm>
            <a:off x="2828782" y="4169219"/>
            <a:ext cx="2031878" cy="787977"/>
          </a:xfrm>
          <a:prstGeom prst="right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Energie</a:t>
            </a:r>
          </a:p>
        </p:txBody>
      </p:sp>
      <p:sp>
        <p:nvSpPr>
          <p:cNvPr id="4" name="Pijl: rechts 3">
            <a:extLst>
              <a:ext uri="{FF2B5EF4-FFF2-40B4-BE49-F238E27FC236}">
                <a16:creationId xmlns:a16="http://schemas.microsoft.com/office/drawing/2014/main" id="{68D12477-BC02-1374-1C18-70F8B981C1B8}"/>
              </a:ext>
            </a:extLst>
          </p:cNvPr>
          <p:cNvSpPr/>
          <p:nvPr/>
        </p:nvSpPr>
        <p:spPr>
          <a:xfrm>
            <a:off x="7836653" y="4169218"/>
            <a:ext cx="2031878" cy="787977"/>
          </a:xfrm>
          <a:prstGeom prst="right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Energie</a:t>
            </a:r>
          </a:p>
        </p:txBody>
      </p:sp>
      <p:pic>
        <p:nvPicPr>
          <p:cNvPr id="8" name="Afbeelding 7">
            <a:extLst>
              <a:ext uri="{FF2B5EF4-FFF2-40B4-BE49-F238E27FC236}">
                <a16:creationId xmlns:a16="http://schemas.microsoft.com/office/drawing/2014/main" id="{A518604B-B029-4BE2-1BE4-D82E8773B4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2110" y="3196391"/>
            <a:ext cx="3346577" cy="2720316"/>
          </a:xfrm>
          <a:prstGeom prst="rect">
            <a:avLst/>
          </a:prstGeom>
        </p:spPr>
      </p:pic>
      <p:cxnSp>
        <p:nvCxnSpPr>
          <p:cNvPr id="10" name="Rechte verbindingslijn 9">
            <a:extLst>
              <a:ext uri="{FF2B5EF4-FFF2-40B4-BE49-F238E27FC236}">
                <a16:creationId xmlns:a16="http://schemas.microsoft.com/office/drawing/2014/main" id="{C81E4082-5E86-76A7-4C4F-F5C038EECCD0}"/>
              </a:ext>
            </a:extLst>
          </p:cNvPr>
          <p:cNvCxnSpPr/>
          <p:nvPr/>
        </p:nvCxnSpPr>
        <p:spPr>
          <a:xfrm>
            <a:off x="5464593" y="2420471"/>
            <a:ext cx="4744119" cy="0"/>
          </a:xfrm>
          <a:prstGeom prst="line">
            <a:avLst/>
          </a:prstGeom>
          <a:ln w="38100">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 name="Rechte verbindingslijn 10">
            <a:extLst>
              <a:ext uri="{FF2B5EF4-FFF2-40B4-BE49-F238E27FC236}">
                <a16:creationId xmlns:a16="http://schemas.microsoft.com/office/drawing/2014/main" id="{8D16EDA5-D1DF-B62B-DDD9-AB9045F65AB1}"/>
              </a:ext>
            </a:extLst>
          </p:cNvPr>
          <p:cNvCxnSpPr/>
          <p:nvPr/>
        </p:nvCxnSpPr>
        <p:spPr>
          <a:xfrm>
            <a:off x="5464593" y="2260899"/>
            <a:ext cx="4744119" cy="0"/>
          </a:xfrm>
          <a:prstGeom prst="line">
            <a:avLst/>
          </a:prstGeom>
          <a:ln w="38100">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6" name="Tekstvak 5">
            <a:extLst>
              <a:ext uri="{FF2B5EF4-FFF2-40B4-BE49-F238E27FC236}">
                <a16:creationId xmlns:a16="http://schemas.microsoft.com/office/drawing/2014/main" id="{2490FBFA-58A5-6D38-5545-1E8013533527}"/>
              </a:ext>
            </a:extLst>
          </p:cNvPr>
          <p:cNvSpPr txBox="1"/>
          <p:nvPr/>
        </p:nvSpPr>
        <p:spPr>
          <a:xfrm>
            <a:off x="6723237" y="1877231"/>
            <a:ext cx="1588961" cy="369332"/>
          </a:xfrm>
          <a:prstGeom prst="rect">
            <a:avLst/>
          </a:prstGeom>
          <a:noFill/>
        </p:spPr>
        <p:txBody>
          <a:bodyPr wrap="none" rtlCol="0">
            <a:spAutoFit/>
          </a:bodyPr>
          <a:lstStyle/>
          <a:p>
            <a:r>
              <a:rPr lang="nl-NL" dirty="0"/>
              <a:t>Onderdrukking</a:t>
            </a:r>
          </a:p>
        </p:txBody>
      </p:sp>
    </p:spTree>
    <p:extLst>
      <p:ext uri="{BB962C8B-B14F-4D97-AF65-F5344CB8AC3E}">
        <p14:creationId xmlns:p14="http://schemas.microsoft.com/office/powerpoint/2010/main" val="232926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0-#ppt_h/2"/>
                                          </p:val>
                                        </p:tav>
                                        <p:tav tm="100000">
                                          <p:val>
                                            <p:strVal val="#ppt_y"/>
                                          </p:val>
                                        </p:tav>
                                      </p:tavLst>
                                    </p:anim>
                                  </p:childTnLst>
                                </p:cTn>
                              </p:par>
                            </p:childTnLst>
                          </p:cTn>
                        </p:par>
                        <p:par>
                          <p:cTn id="18" fill="hold">
                            <p:stCondLst>
                              <p:cond delay="500"/>
                            </p:stCondLst>
                            <p:childTnLst>
                              <p:par>
                                <p:cTn id="19" presetID="10" presetClass="exit" presetSubtype="0" fill="hold" grpId="1" nodeType="afterEffect">
                                  <p:stCondLst>
                                    <p:cond delay="0"/>
                                  </p:stCondLst>
                                  <p:childTnLst>
                                    <p:animEffect transition="out" filter="fad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0-#ppt_h/2"/>
                                          </p:val>
                                        </p:tav>
                                        <p:tav tm="100000">
                                          <p:val>
                                            <p:strVal val="#ppt_y"/>
                                          </p:val>
                                        </p:tav>
                                      </p:tavLst>
                                    </p:anim>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DD7EE"/>
        </a:solidFill>
        <a:effectLst/>
      </p:bgPr>
    </p:bg>
    <p:spTree>
      <p:nvGrpSpPr>
        <p:cNvPr id="1" name=""/>
        <p:cNvGrpSpPr/>
        <p:nvPr/>
      </p:nvGrpSpPr>
      <p:grpSpPr>
        <a:xfrm>
          <a:off x="0" y="0"/>
          <a:ext cx="0" cy="0"/>
          <a:chOff x="0" y="0"/>
          <a:chExt cx="0" cy="0"/>
        </a:xfrm>
      </p:grpSpPr>
      <p:cxnSp>
        <p:nvCxnSpPr>
          <p:cNvPr id="3" name="Rechte verbindingslijn met pijl 2">
            <a:extLst>
              <a:ext uri="{FF2B5EF4-FFF2-40B4-BE49-F238E27FC236}">
                <a16:creationId xmlns:a16="http://schemas.microsoft.com/office/drawing/2014/main" id="{D09C961A-7B60-3CE4-38FE-D8672CE7DBCB}"/>
              </a:ext>
            </a:extLst>
          </p:cNvPr>
          <p:cNvCxnSpPr/>
          <p:nvPr/>
        </p:nvCxnSpPr>
        <p:spPr>
          <a:xfrm>
            <a:off x="1914861" y="5841402"/>
            <a:ext cx="8832028"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 name="Rechte verbindingslijn met pijl 14">
            <a:extLst>
              <a:ext uri="{FF2B5EF4-FFF2-40B4-BE49-F238E27FC236}">
                <a16:creationId xmlns:a16="http://schemas.microsoft.com/office/drawing/2014/main" id="{27D313A1-A215-D8E8-B4C8-827BD7038D56}"/>
              </a:ext>
            </a:extLst>
          </p:cNvPr>
          <p:cNvCxnSpPr/>
          <p:nvPr/>
        </p:nvCxnSpPr>
        <p:spPr>
          <a:xfrm flipV="1">
            <a:off x="1914861" y="1387736"/>
            <a:ext cx="0" cy="4453666"/>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6" name="Tekstvak 15">
            <a:extLst>
              <a:ext uri="{FF2B5EF4-FFF2-40B4-BE49-F238E27FC236}">
                <a16:creationId xmlns:a16="http://schemas.microsoft.com/office/drawing/2014/main" id="{933C3104-6971-B97D-A413-662EFA2D2A69}"/>
              </a:ext>
            </a:extLst>
          </p:cNvPr>
          <p:cNvSpPr txBox="1"/>
          <p:nvPr/>
        </p:nvSpPr>
        <p:spPr>
          <a:xfrm>
            <a:off x="387279" y="5518236"/>
            <a:ext cx="136621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Volledige entropie</a:t>
            </a:r>
          </a:p>
        </p:txBody>
      </p:sp>
      <p:sp>
        <p:nvSpPr>
          <p:cNvPr id="20" name="Tekstvak 19">
            <a:extLst>
              <a:ext uri="{FF2B5EF4-FFF2-40B4-BE49-F238E27FC236}">
                <a16:creationId xmlns:a16="http://schemas.microsoft.com/office/drawing/2014/main" id="{F461514F-7D78-B467-E7F3-5FE4EE0621FE}"/>
              </a:ext>
            </a:extLst>
          </p:cNvPr>
          <p:cNvSpPr txBox="1"/>
          <p:nvPr/>
        </p:nvSpPr>
        <p:spPr>
          <a:xfrm>
            <a:off x="387279" y="1615003"/>
            <a:ext cx="136621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Structuren</a:t>
            </a:r>
          </a:p>
        </p:txBody>
      </p:sp>
      <p:sp>
        <p:nvSpPr>
          <p:cNvPr id="23" name="Vrije vorm: vorm 22">
            <a:extLst>
              <a:ext uri="{FF2B5EF4-FFF2-40B4-BE49-F238E27FC236}">
                <a16:creationId xmlns:a16="http://schemas.microsoft.com/office/drawing/2014/main" id="{43655637-CDCD-C990-4300-960AE6C847C7}"/>
              </a:ext>
            </a:extLst>
          </p:cNvPr>
          <p:cNvSpPr/>
          <p:nvPr/>
        </p:nvSpPr>
        <p:spPr>
          <a:xfrm>
            <a:off x="1979404" y="2193855"/>
            <a:ext cx="8692179" cy="513024"/>
          </a:xfrm>
          <a:custGeom>
            <a:avLst/>
            <a:gdLst>
              <a:gd name="connsiteX0" fmla="*/ 0 w 8692179"/>
              <a:gd name="connsiteY0" fmla="*/ 265582 h 579246"/>
              <a:gd name="connsiteX1" fmla="*/ 150607 w 8692179"/>
              <a:gd name="connsiteY1" fmla="*/ 93459 h 579246"/>
              <a:gd name="connsiteX2" fmla="*/ 322730 w 8692179"/>
              <a:gd name="connsiteY2" fmla="*/ 147247 h 579246"/>
              <a:gd name="connsiteX3" fmla="*/ 494852 w 8692179"/>
              <a:gd name="connsiteY3" fmla="*/ 71944 h 579246"/>
              <a:gd name="connsiteX4" fmla="*/ 666974 w 8692179"/>
              <a:gd name="connsiteY4" fmla="*/ 222551 h 579246"/>
              <a:gd name="connsiteX5" fmla="*/ 785308 w 8692179"/>
              <a:gd name="connsiteY5" fmla="*/ 265582 h 579246"/>
              <a:gd name="connsiteX6" fmla="*/ 935916 w 8692179"/>
              <a:gd name="connsiteY6" fmla="*/ 104217 h 579246"/>
              <a:gd name="connsiteX7" fmla="*/ 1075765 w 8692179"/>
              <a:gd name="connsiteY7" fmla="*/ 222551 h 579246"/>
              <a:gd name="connsiteX8" fmla="*/ 1312433 w 8692179"/>
              <a:gd name="connsiteY8" fmla="*/ 93459 h 579246"/>
              <a:gd name="connsiteX9" fmla="*/ 1473798 w 8692179"/>
              <a:gd name="connsiteY9" fmla="*/ 71944 h 579246"/>
              <a:gd name="connsiteX10" fmla="*/ 1602890 w 8692179"/>
              <a:gd name="connsiteY10" fmla="*/ 201036 h 579246"/>
              <a:gd name="connsiteX11" fmla="*/ 1731981 w 8692179"/>
              <a:gd name="connsiteY11" fmla="*/ 287097 h 579246"/>
              <a:gd name="connsiteX12" fmla="*/ 1904104 w 8692179"/>
              <a:gd name="connsiteY12" fmla="*/ 136490 h 579246"/>
              <a:gd name="connsiteX13" fmla="*/ 2054711 w 8692179"/>
              <a:gd name="connsiteY13" fmla="*/ 114974 h 579246"/>
              <a:gd name="connsiteX14" fmla="*/ 2205318 w 8692179"/>
              <a:gd name="connsiteY14" fmla="*/ 104217 h 579246"/>
              <a:gd name="connsiteX15" fmla="*/ 2355925 w 8692179"/>
              <a:gd name="connsiteY15" fmla="*/ 513007 h 579246"/>
              <a:gd name="connsiteX16" fmla="*/ 2667897 w 8692179"/>
              <a:gd name="connsiteY16" fmla="*/ 416189 h 579246"/>
              <a:gd name="connsiteX17" fmla="*/ 2796988 w 8692179"/>
              <a:gd name="connsiteY17" fmla="*/ 61186 h 579246"/>
              <a:gd name="connsiteX18" fmla="*/ 2926080 w 8692179"/>
              <a:gd name="connsiteY18" fmla="*/ 39671 h 579246"/>
              <a:gd name="connsiteX19" fmla="*/ 3130476 w 8692179"/>
              <a:gd name="connsiteY19" fmla="*/ 211793 h 579246"/>
              <a:gd name="connsiteX20" fmla="*/ 3399417 w 8692179"/>
              <a:gd name="connsiteY20" fmla="*/ 114974 h 579246"/>
              <a:gd name="connsiteX21" fmla="*/ 3517751 w 8692179"/>
              <a:gd name="connsiteY21" fmla="*/ 201036 h 579246"/>
              <a:gd name="connsiteX22" fmla="*/ 3732904 w 8692179"/>
              <a:gd name="connsiteY22" fmla="*/ 93459 h 579246"/>
              <a:gd name="connsiteX23" fmla="*/ 3883511 w 8692179"/>
              <a:gd name="connsiteY23" fmla="*/ 39671 h 579246"/>
              <a:gd name="connsiteX24" fmla="*/ 4012603 w 8692179"/>
              <a:gd name="connsiteY24" fmla="*/ 211793 h 579246"/>
              <a:gd name="connsiteX25" fmla="*/ 4270786 w 8692179"/>
              <a:gd name="connsiteY25" fmla="*/ 125732 h 579246"/>
              <a:gd name="connsiteX26" fmla="*/ 4464424 w 8692179"/>
              <a:gd name="connsiteY26" fmla="*/ 233309 h 579246"/>
              <a:gd name="connsiteX27" fmla="*/ 4701092 w 8692179"/>
              <a:gd name="connsiteY27" fmla="*/ 93459 h 579246"/>
              <a:gd name="connsiteX28" fmla="*/ 4797911 w 8692179"/>
              <a:gd name="connsiteY28" fmla="*/ 82702 h 579246"/>
              <a:gd name="connsiteX29" fmla="*/ 4894730 w 8692179"/>
              <a:gd name="connsiteY29" fmla="*/ 201036 h 579246"/>
              <a:gd name="connsiteX30" fmla="*/ 5109883 w 8692179"/>
              <a:gd name="connsiteY30" fmla="*/ 93459 h 579246"/>
              <a:gd name="connsiteX31" fmla="*/ 5249732 w 8692179"/>
              <a:gd name="connsiteY31" fmla="*/ 222551 h 579246"/>
              <a:gd name="connsiteX32" fmla="*/ 5475643 w 8692179"/>
              <a:gd name="connsiteY32" fmla="*/ 577553 h 579246"/>
              <a:gd name="connsiteX33" fmla="*/ 5798372 w 8692179"/>
              <a:gd name="connsiteY33" fmla="*/ 61186 h 579246"/>
              <a:gd name="connsiteX34" fmla="*/ 5905948 w 8692179"/>
              <a:gd name="connsiteY34" fmla="*/ 28913 h 579246"/>
              <a:gd name="connsiteX35" fmla="*/ 6099586 w 8692179"/>
              <a:gd name="connsiteY35" fmla="*/ 233309 h 579246"/>
              <a:gd name="connsiteX36" fmla="*/ 6314739 w 8692179"/>
              <a:gd name="connsiteY36" fmla="*/ 104217 h 579246"/>
              <a:gd name="connsiteX37" fmla="*/ 6583680 w 8692179"/>
              <a:gd name="connsiteY37" fmla="*/ 190278 h 579246"/>
              <a:gd name="connsiteX38" fmla="*/ 6960198 w 8692179"/>
              <a:gd name="connsiteY38" fmla="*/ 125732 h 579246"/>
              <a:gd name="connsiteX39" fmla="*/ 7390504 w 8692179"/>
              <a:gd name="connsiteY39" fmla="*/ 287097 h 579246"/>
              <a:gd name="connsiteX40" fmla="*/ 7541111 w 8692179"/>
              <a:gd name="connsiteY40" fmla="*/ 71944 h 579246"/>
              <a:gd name="connsiteX41" fmla="*/ 7756264 w 8692179"/>
              <a:gd name="connsiteY41" fmla="*/ 93459 h 579246"/>
              <a:gd name="connsiteX42" fmla="*/ 7939144 w 8692179"/>
              <a:gd name="connsiteY42" fmla="*/ 297854 h 579246"/>
              <a:gd name="connsiteX43" fmla="*/ 8197327 w 8692179"/>
              <a:gd name="connsiteY43" fmla="*/ 50429 h 579246"/>
              <a:gd name="connsiteX44" fmla="*/ 8466268 w 8692179"/>
              <a:gd name="connsiteY44" fmla="*/ 287097 h 579246"/>
              <a:gd name="connsiteX45" fmla="*/ 8692179 w 8692179"/>
              <a:gd name="connsiteY45" fmla="*/ 61186 h 579246"/>
              <a:gd name="connsiteX0" fmla="*/ 0 w 8692179"/>
              <a:gd name="connsiteY0" fmla="*/ 265582 h 579246"/>
              <a:gd name="connsiteX1" fmla="*/ 150607 w 8692179"/>
              <a:gd name="connsiteY1" fmla="*/ 93459 h 579246"/>
              <a:gd name="connsiteX2" fmla="*/ 322730 w 8692179"/>
              <a:gd name="connsiteY2" fmla="*/ 147247 h 579246"/>
              <a:gd name="connsiteX3" fmla="*/ 494852 w 8692179"/>
              <a:gd name="connsiteY3" fmla="*/ 71944 h 579246"/>
              <a:gd name="connsiteX4" fmla="*/ 666974 w 8692179"/>
              <a:gd name="connsiteY4" fmla="*/ 222551 h 579246"/>
              <a:gd name="connsiteX5" fmla="*/ 785308 w 8692179"/>
              <a:gd name="connsiteY5" fmla="*/ 265582 h 579246"/>
              <a:gd name="connsiteX6" fmla="*/ 935916 w 8692179"/>
              <a:gd name="connsiteY6" fmla="*/ 104217 h 579246"/>
              <a:gd name="connsiteX7" fmla="*/ 1075765 w 8692179"/>
              <a:gd name="connsiteY7" fmla="*/ 222551 h 579246"/>
              <a:gd name="connsiteX8" fmla="*/ 1312433 w 8692179"/>
              <a:gd name="connsiteY8" fmla="*/ 93459 h 579246"/>
              <a:gd name="connsiteX9" fmla="*/ 1473798 w 8692179"/>
              <a:gd name="connsiteY9" fmla="*/ 71944 h 579246"/>
              <a:gd name="connsiteX10" fmla="*/ 1602890 w 8692179"/>
              <a:gd name="connsiteY10" fmla="*/ 201036 h 579246"/>
              <a:gd name="connsiteX11" fmla="*/ 1731981 w 8692179"/>
              <a:gd name="connsiteY11" fmla="*/ 287097 h 579246"/>
              <a:gd name="connsiteX12" fmla="*/ 1904104 w 8692179"/>
              <a:gd name="connsiteY12" fmla="*/ 136490 h 579246"/>
              <a:gd name="connsiteX13" fmla="*/ 2054711 w 8692179"/>
              <a:gd name="connsiteY13" fmla="*/ 114974 h 579246"/>
              <a:gd name="connsiteX14" fmla="*/ 2205318 w 8692179"/>
              <a:gd name="connsiteY14" fmla="*/ 104217 h 579246"/>
              <a:gd name="connsiteX15" fmla="*/ 2355925 w 8692179"/>
              <a:gd name="connsiteY15" fmla="*/ 513007 h 579246"/>
              <a:gd name="connsiteX16" fmla="*/ 2667897 w 8692179"/>
              <a:gd name="connsiteY16" fmla="*/ 416189 h 579246"/>
              <a:gd name="connsiteX17" fmla="*/ 2796988 w 8692179"/>
              <a:gd name="connsiteY17" fmla="*/ 61186 h 579246"/>
              <a:gd name="connsiteX18" fmla="*/ 2926080 w 8692179"/>
              <a:gd name="connsiteY18" fmla="*/ 39671 h 579246"/>
              <a:gd name="connsiteX19" fmla="*/ 3130476 w 8692179"/>
              <a:gd name="connsiteY19" fmla="*/ 211793 h 579246"/>
              <a:gd name="connsiteX20" fmla="*/ 3399417 w 8692179"/>
              <a:gd name="connsiteY20" fmla="*/ 114974 h 579246"/>
              <a:gd name="connsiteX21" fmla="*/ 3517751 w 8692179"/>
              <a:gd name="connsiteY21" fmla="*/ 201036 h 579246"/>
              <a:gd name="connsiteX22" fmla="*/ 3732904 w 8692179"/>
              <a:gd name="connsiteY22" fmla="*/ 93459 h 579246"/>
              <a:gd name="connsiteX23" fmla="*/ 3883511 w 8692179"/>
              <a:gd name="connsiteY23" fmla="*/ 142307 h 579246"/>
              <a:gd name="connsiteX24" fmla="*/ 4012603 w 8692179"/>
              <a:gd name="connsiteY24" fmla="*/ 211793 h 579246"/>
              <a:gd name="connsiteX25" fmla="*/ 4270786 w 8692179"/>
              <a:gd name="connsiteY25" fmla="*/ 125732 h 579246"/>
              <a:gd name="connsiteX26" fmla="*/ 4464424 w 8692179"/>
              <a:gd name="connsiteY26" fmla="*/ 233309 h 579246"/>
              <a:gd name="connsiteX27" fmla="*/ 4701092 w 8692179"/>
              <a:gd name="connsiteY27" fmla="*/ 93459 h 579246"/>
              <a:gd name="connsiteX28" fmla="*/ 4797911 w 8692179"/>
              <a:gd name="connsiteY28" fmla="*/ 82702 h 579246"/>
              <a:gd name="connsiteX29" fmla="*/ 4894730 w 8692179"/>
              <a:gd name="connsiteY29" fmla="*/ 201036 h 579246"/>
              <a:gd name="connsiteX30" fmla="*/ 5109883 w 8692179"/>
              <a:gd name="connsiteY30" fmla="*/ 93459 h 579246"/>
              <a:gd name="connsiteX31" fmla="*/ 5249732 w 8692179"/>
              <a:gd name="connsiteY31" fmla="*/ 222551 h 579246"/>
              <a:gd name="connsiteX32" fmla="*/ 5475643 w 8692179"/>
              <a:gd name="connsiteY32" fmla="*/ 577553 h 579246"/>
              <a:gd name="connsiteX33" fmla="*/ 5798372 w 8692179"/>
              <a:gd name="connsiteY33" fmla="*/ 61186 h 579246"/>
              <a:gd name="connsiteX34" fmla="*/ 5905948 w 8692179"/>
              <a:gd name="connsiteY34" fmla="*/ 28913 h 579246"/>
              <a:gd name="connsiteX35" fmla="*/ 6099586 w 8692179"/>
              <a:gd name="connsiteY35" fmla="*/ 233309 h 579246"/>
              <a:gd name="connsiteX36" fmla="*/ 6314739 w 8692179"/>
              <a:gd name="connsiteY36" fmla="*/ 104217 h 579246"/>
              <a:gd name="connsiteX37" fmla="*/ 6583680 w 8692179"/>
              <a:gd name="connsiteY37" fmla="*/ 190278 h 579246"/>
              <a:gd name="connsiteX38" fmla="*/ 6960198 w 8692179"/>
              <a:gd name="connsiteY38" fmla="*/ 125732 h 579246"/>
              <a:gd name="connsiteX39" fmla="*/ 7390504 w 8692179"/>
              <a:gd name="connsiteY39" fmla="*/ 287097 h 579246"/>
              <a:gd name="connsiteX40" fmla="*/ 7541111 w 8692179"/>
              <a:gd name="connsiteY40" fmla="*/ 71944 h 579246"/>
              <a:gd name="connsiteX41" fmla="*/ 7756264 w 8692179"/>
              <a:gd name="connsiteY41" fmla="*/ 93459 h 579246"/>
              <a:gd name="connsiteX42" fmla="*/ 7939144 w 8692179"/>
              <a:gd name="connsiteY42" fmla="*/ 297854 h 579246"/>
              <a:gd name="connsiteX43" fmla="*/ 8197327 w 8692179"/>
              <a:gd name="connsiteY43" fmla="*/ 50429 h 579246"/>
              <a:gd name="connsiteX44" fmla="*/ 8466268 w 8692179"/>
              <a:gd name="connsiteY44" fmla="*/ 287097 h 579246"/>
              <a:gd name="connsiteX45" fmla="*/ 8692179 w 8692179"/>
              <a:gd name="connsiteY45" fmla="*/ 61186 h 579246"/>
              <a:gd name="connsiteX0" fmla="*/ 0 w 8692179"/>
              <a:gd name="connsiteY0" fmla="*/ 265582 h 579246"/>
              <a:gd name="connsiteX1" fmla="*/ 150607 w 8692179"/>
              <a:gd name="connsiteY1" fmla="*/ 93459 h 579246"/>
              <a:gd name="connsiteX2" fmla="*/ 322730 w 8692179"/>
              <a:gd name="connsiteY2" fmla="*/ 147247 h 579246"/>
              <a:gd name="connsiteX3" fmla="*/ 494852 w 8692179"/>
              <a:gd name="connsiteY3" fmla="*/ 71944 h 579246"/>
              <a:gd name="connsiteX4" fmla="*/ 666974 w 8692179"/>
              <a:gd name="connsiteY4" fmla="*/ 222551 h 579246"/>
              <a:gd name="connsiteX5" fmla="*/ 785308 w 8692179"/>
              <a:gd name="connsiteY5" fmla="*/ 265582 h 579246"/>
              <a:gd name="connsiteX6" fmla="*/ 935916 w 8692179"/>
              <a:gd name="connsiteY6" fmla="*/ 104217 h 579246"/>
              <a:gd name="connsiteX7" fmla="*/ 1075765 w 8692179"/>
              <a:gd name="connsiteY7" fmla="*/ 222551 h 579246"/>
              <a:gd name="connsiteX8" fmla="*/ 1312433 w 8692179"/>
              <a:gd name="connsiteY8" fmla="*/ 93459 h 579246"/>
              <a:gd name="connsiteX9" fmla="*/ 1473798 w 8692179"/>
              <a:gd name="connsiteY9" fmla="*/ 71944 h 579246"/>
              <a:gd name="connsiteX10" fmla="*/ 1602890 w 8692179"/>
              <a:gd name="connsiteY10" fmla="*/ 201036 h 579246"/>
              <a:gd name="connsiteX11" fmla="*/ 1731981 w 8692179"/>
              <a:gd name="connsiteY11" fmla="*/ 287097 h 579246"/>
              <a:gd name="connsiteX12" fmla="*/ 1904104 w 8692179"/>
              <a:gd name="connsiteY12" fmla="*/ 136490 h 579246"/>
              <a:gd name="connsiteX13" fmla="*/ 2054711 w 8692179"/>
              <a:gd name="connsiteY13" fmla="*/ 114974 h 579246"/>
              <a:gd name="connsiteX14" fmla="*/ 2205318 w 8692179"/>
              <a:gd name="connsiteY14" fmla="*/ 104217 h 579246"/>
              <a:gd name="connsiteX15" fmla="*/ 2355925 w 8692179"/>
              <a:gd name="connsiteY15" fmla="*/ 513007 h 579246"/>
              <a:gd name="connsiteX16" fmla="*/ 2667897 w 8692179"/>
              <a:gd name="connsiteY16" fmla="*/ 416189 h 579246"/>
              <a:gd name="connsiteX17" fmla="*/ 2796988 w 8692179"/>
              <a:gd name="connsiteY17" fmla="*/ 61186 h 579246"/>
              <a:gd name="connsiteX18" fmla="*/ 2926080 w 8692179"/>
              <a:gd name="connsiteY18" fmla="*/ 39671 h 579246"/>
              <a:gd name="connsiteX19" fmla="*/ 3130476 w 8692179"/>
              <a:gd name="connsiteY19" fmla="*/ 211793 h 579246"/>
              <a:gd name="connsiteX20" fmla="*/ 3399417 w 8692179"/>
              <a:gd name="connsiteY20" fmla="*/ 114974 h 579246"/>
              <a:gd name="connsiteX21" fmla="*/ 3517751 w 8692179"/>
              <a:gd name="connsiteY21" fmla="*/ 201036 h 579246"/>
              <a:gd name="connsiteX22" fmla="*/ 3732904 w 8692179"/>
              <a:gd name="connsiteY22" fmla="*/ 93459 h 579246"/>
              <a:gd name="connsiteX23" fmla="*/ 3883511 w 8692179"/>
              <a:gd name="connsiteY23" fmla="*/ 142307 h 579246"/>
              <a:gd name="connsiteX24" fmla="*/ 4012603 w 8692179"/>
              <a:gd name="connsiteY24" fmla="*/ 211793 h 579246"/>
              <a:gd name="connsiteX25" fmla="*/ 4270786 w 8692179"/>
              <a:gd name="connsiteY25" fmla="*/ 125732 h 579246"/>
              <a:gd name="connsiteX26" fmla="*/ 4464424 w 8692179"/>
              <a:gd name="connsiteY26" fmla="*/ 186656 h 579246"/>
              <a:gd name="connsiteX27" fmla="*/ 4701092 w 8692179"/>
              <a:gd name="connsiteY27" fmla="*/ 93459 h 579246"/>
              <a:gd name="connsiteX28" fmla="*/ 4797911 w 8692179"/>
              <a:gd name="connsiteY28" fmla="*/ 82702 h 579246"/>
              <a:gd name="connsiteX29" fmla="*/ 4894730 w 8692179"/>
              <a:gd name="connsiteY29" fmla="*/ 201036 h 579246"/>
              <a:gd name="connsiteX30" fmla="*/ 5109883 w 8692179"/>
              <a:gd name="connsiteY30" fmla="*/ 93459 h 579246"/>
              <a:gd name="connsiteX31" fmla="*/ 5249732 w 8692179"/>
              <a:gd name="connsiteY31" fmla="*/ 222551 h 579246"/>
              <a:gd name="connsiteX32" fmla="*/ 5475643 w 8692179"/>
              <a:gd name="connsiteY32" fmla="*/ 577553 h 579246"/>
              <a:gd name="connsiteX33" fmla="*/ 5798372 w 8692179"/>
              <a:gd name="connsiteY33" fmla="*/ 61186 h 579246"/>
              <a:gd name="connsiteX34" fmla="*/ 5905948 w 8692179"/>
              <a:gd name="connsiteY34" fmla="*/ 28913 h 579246"/>
              <a:gd name="connsiteX35" fmla="*/ 6099586 w 8692179"/>
              <a:gd name="connsiteY35" fmla="*/ 233309 h 579246"/>
              <a:gd name="connsiteX36" fmla="*/ 6314739 w 8692179"/>
              <a:gd name="connsiteY36" fmla="*/ 104217 h 579246"/>
              <a:gd name="connsiteX37" fmla="*/ 6583680 w 8692179"/>
              <a:gd name="connsiteY37" fmla="*/ 190278 h 579246"/>
              <a:gd name="connsiteX38" fmla="*/ 6960198 w 8692179"/>
              <a:gd name="connsiteY38" fmla="*/ 125732 h 579246"/>
              <a:gd name="connsiteX39" fmla="*/ 7390504 w 8692179"/>
              <a:gd name="connsiteY39" fmla="*/ 287097 h 579246"/>
              <a:gd name="connsiteX40" fmla="*/ 7541111 w 8692179"/>
              <a:gd name="connsiteY40" fmla="*/ 71944 h 579246"/>
              <a:gd name="connsiteX41" fmla="*/ 7756264 w 8692179"/>
              <a:gd name="connsiteY41" fmla="*/ 93459 h 579246"/>
              <a:gd name="connsiteX42" fmla="*/ 7939144 w 8692179"/>
              <a:gd name="connsiteY42" fmla="*/ 297854 h 579246"/>
              <a:gd name="connsiteX43" fmla="*/ 8197327 w 8692179"/>
              <a:gd name="connsiteY43" fmla="*/ 50429 h 579246"/>
              <a:gd name="connsiteX44" fmla="*/ 8466268 w 8692179"/>
              <a:gd name="connsiteY44" fmla="*/ 287097 h 579246"/>
              <a:gd name="connsiteX45" fmla="*/ 8692179 w 8692179"/>
              <a:gd name="connsiteY45" fmla="*/ 61186 h 579246"/>
              <a:gd name="connsiteX0" fmla="*/ 0 w 8692179"/>
              <a:gd name="connsiteY0" fmla="*/ 265582 h 579246"/>
              <a:gd name="connsiteX1" fmla="*/ 150607 w 8692179"/>
              <a:gd name="connsiteY1" fmla="*/ 93459 h 579246"/>
              <a:gd name="connsiteX2" fmla="*/ 322730 w 8692179"/>
              <a:gd name="connsiteY2" fmla="*/ 147247 h 579246"/>
              <a:gd name="connsiteX3" fmla="*/ 494852 w 8692179"/>
              <a:gd name="connsiteY3" fmla="*/ 71944 h 579246"/>
              <a:gd name="connsiteX4" fmla="*/ 666974 w 8692179"/>
              <a:gd name="connsiteY4" fmla="*/ 222551 h 579246"/>
              <a:gd name="connsiteX5" fmla="*/ 785308 w 8692179"/>
              <a:gd name="connsiteY5" fmla="*/ 265582 h 579246"/>
              <a:gd name="connsiteX6" fmla="*/ 935916 w 8692179"/>
              <a:gd name="connsiteY6" fmla="*/ 104217 h 579246"/>
              <a:gd name="connsiteX7" fmla="*/ 1075765 w 8692179"/>
              <a:gd name="connsiteY7" fmla="*/ 222551 h 579246"/>
              <a:gd name="connsiteX8" fmla="*/ 1312433 w 8692179"/>
              <a:gd name="connsiteY8" fmla="*/ 93459 h 579246"/>
              <a:gd name="connsiteX9" fmla="*/ 1473798 w 8692179"/>
              <a:gd name="connsiteY9" fmla="*/ 71944 h 579246"/>
              <a:gd name="connsiteX10" fmla="*/ 1602890 w 8692179"/>
              <a:gd name="connsiteY10" fmla="*/ 201036 h 579246"/>
              <a:gd name="connsiteX11" fmla="*/ 1731981 w 8692179"/>
              <a:gd name="connsiteY11" fmla="*/ 287097 h 579246"/>
              <a:gd name="connsiteX12" fmla="*/ 1904104 w 8692179"/>
              <a:gd name="connsiteY12" fmla="*/ 136490 h 579246"/>
              <a:gd name="connsiteX13" fmla="*/ 2054711 w 8692179"/>
              <a:gd name="connsiteY13" fmla="*/ 114974 h 579246"/>
              <a:gd name="connsiteX14" fmla="*/ 2205318 w 8692179"/>
              <a:gd name="connsiteY14" fmla="*/ 104217 h 579246"/>
              <a:gd name="connsiteX15" fmla="*/ 2355925 w 8692179"/>
              <a:gd name="connsiteY15" fmla="*/ 513007 h 579246"/>
              <a:gd name="connsiteX16" fmla="*/ 2667897 w 8692179"/>
              <a:gd name="connsiteY16" fmla="*/ 416189 h 579246"/>
              <a:gd name="connsiteX17" fmla="*/ 2796988 w 8692179"/>
              <a:gd name="connsiteY17" fmla="*/ 61186 h 579246"/>
              <a:gd name="connsiteX18" fmla="*/ 2926080 w 8692179"/>
              <a:gd name="connsiteY18" fmla="*/ 39671 h 579246"/>
              <a:gd name="connsiteX19" fmla="*/ 3130476 w 8692179"/>
              <a:gd name="connsiteY19" fmla="*/ 211793 h 579246"/>
              <a:gd name="connsiteX20" fmla="*/ 3399417 w 8692179"/>
              <a:gd name="connsiteY20" fmla="*/ 114974 h 579246"/>
              <a:gd name="connsiteX21" fmla="*/ 3517751 w 8692179"/>
              <a:gd name="connsiteY21" fmla="*/ 201036 h 579246"/>
              <a:gd name="connsiteX22" fmla="*/ 3732904 w 8692179"/>
              <a:gd name="connsiteY22" fmla="*/ 93459 h 579246"/>
              <a:gd name="connsiteX23" fmla="*/ 3883511 w 8692179"/>
              <a:gd name="connsiteY23" fmla="*/ 142307 h 579246"/>
              <a:gd name="connsiteX24" fmla="*/ 4012603 w 8692179"/>
              <a:gd name="connsiteY24" fmla="*/ 211793 h 579246"/>
              <a:gd name="connsiteX25" fmla="*/ 4270786 w 8692179"/>
              <a:gd name="connsiteY25" fmla="*/ 125732 h 579246"/>
              <a:gd name="connsiteX26" fmla="*/ 4464424 w 8692179"/>
              <a:gd name="connsiteY26" fmla="*/ 186656 h 579246"/>
              <a:gd name="connsiteX27" fmla="*/ 4663769 w 8692179"/>
              <a:gd name="connsiteY27" fmla="*/ 140112 h 579246"/>
              <a:gd name="connsiteX28" fmla="*/ 4797911 w 8692179"/>
              <a:gd name="connsiteY28" fmla="*/ 82702 h 579246"/>
              <a:gd name="connsiteX29" fmla="*/ 4894730 w 8692179"/>
              <a:gd name="connsiteY29" fmla="*/ 201036 h 579246"/>
              <a:gd name="connsiteX30" fmla="*/ 5109883 w 8692179"/>
              <a:gd name="connsiteY30" fmla="*/ 93459 h 579246"/>
              <a:gd name="connsiteX31" fmla="*/ 5249732 w 8692179"/>
              <a:gd name="connsiteY31" fmla="*/ 222551 h 579246"/>
              <a:gd name="connsiteX32" fmla="*/ 5475643 w 8692179"/>
              <a:gd name="connsiteY32" fmla="*/ 577553 h 579246"/>
              <a:gd name="connsiteX33" fmla="*/ 5798372 w 8692179"/>
              <a:gd name="connsiteY33" fmla="*/ 61186 h 579246"/>
              <a:gd name="connsiteX34" fmla="*/ 5905948 w 8692179"/>
              <a:gd name="connsiteY34" fmla="*/ 28913 h 579246"/>
              <a:gd name="connsiteX35" fmla="*/ 6099586 w 8692179"/>
              <a:gd name="connsiteY35" fmla="*/ 233309 h 579246"/>
              <a:gd name="connsiteX36" fmla="*/ 6314739 w 8692179"/>
              <a:gd name="connsiteY36" fmla="*/ 104217 h 579246"/>
              <a:gd name="connsiteX37" fmla="*/ 6583680 w 8692179"/>
              <a:gd name="connsiteY37" fmla="*/ 190278 h 579246"/>
              <a:gd name="connsiteX38" fmla="*/ 6960198 w 8692179"/>
              <a:gd name="connsiteY38" fmla="*/ 125732 h 579246"/>
              <a:gd name="connsiteX39" fmla="*/ 7390504 w 8692179"/>
              <a:gd name="connsiteY39" fmla="*/ 287097 h 579246"/>
              <a:gd name="connsiteX40" fmla="*/ 7541111 w 8692179"/>
              <a:gd name="connsiteY40" fmla="*/ 71944 h 579246"/>
              <a:gd name="connsiteX41" fmla="*/ 7756264 w 8692179"/>
              <a:gd name="connsiteY41" fmla="*/ 93459 h 579246"/>
              <a:gd name="connsiteX42" fmla="*/ 7939144 w 8692179"/>
              <a:gd name="connsiteY42" fmla="*/ 297854 h 579246"/>
              <a:gd name="connsiteX43" fmla="*/ 8197327 w 8692179"/>
              <a:gd name="connsiteY43" fmla="*/ 50429 h 579246"/>
              <a:gd name="connsiteX44" fmla="*/ 8466268 w 8692179"/>
              <a:gd name="connsiteY44" fmla="*/ 287097 h 579246"/>
              <a:gd name="connsiteX45" fmla="*/ 8692179 w 8692179"/>
              <a:gd name="connsiteY45" fmla="*/ 61186 h 579246"/>
              <a:gd name="connsiteX0" fmla="*/ 0 w 8692179"/>
              <a:gd name="connsiteY0" fmla="*/ 265582 h 579246"/>
              <a:gd name="connsiteX1" fmla="*/ 150607 w 8692179"/>
              <a:gd name="connsiteY1" fmla="*/ 93459 h 579246"/>
              <a:gd name="connsiteX2" fmla="*/ 322730 w 8692179"/>
              <a:gd name="connsiteY2" fmla="*/ 147247 h 579246"/>
              <a:gd name="connsiteX3" fmla="*/ 494852 w 8692179"/>
              <a:gd name="connsiteY3" fmla="*/ 71944 h 579246"/>
              <a:gd name="connsiteX4" fmla="*/ 666974 w 8692179"/>
              <a:gd name="connsiteY4" fmla="*/ 222551 h 579246"/>
              <a:gd name="connsiteX5" fmla="*/ 785308 w 8692179"/>
              <a:gd name="connsiteY5" fmla="*/ 265582 h 579246"/>
              <a:gd name="connsiteX6" fmla="*/ 935916 w 8692179"/>
              <a:gd name="connsiteY6" fmla="*/ 104217 h 579246"/>
              <a:gd name="connsiteX7" fmla="*/ 1075765 w 8692179"/>
              <a:gd name="connsiteY7" fmla="*/ 222551 h 579246"/>
              <a:gd name="connsiteX8" fmla="*/ 1312433 w 8692179"/>
              <a:gd name="connsiteY8" fmla="*/ 93459 h 579246"/>
              <a:gd name="connsiteX9" fmla="*/ 1473798 w 8692179"/>
              <a:gd name="connsiteY9" fmla="*/ 71944 h 579246"/>
              <a:gd name="connsiteX10" fmla="*/ 1602890 w 8692179"/>
              <a:gd name="connsiteY10" fmla="*/ 201036 h 579246"/>
              <a:gd name="connsiteX11" fmla="*/ 1731981 w 8692179"/>
              <a:gd name="connsiteY11" fmla="*/ 287097 h 579246"/>
              <a:gd name="connsiteX12" fmla="*/ 1904104 w 8692179"/>
              <a:gd name="connsiteY12" fmla="*/ 136490 h 579246"/>
              <a:gd name="connsiteX13" fmla="*/ 2054711 w 8692179"/>
              <a:gd name="connsiteY13" fmla="*/ 114974 h 579246"/>
              <a:gd name="connsiteX14" fmla="*/ 2205318 w 8692179"/>
              <a:gd name="connsiteY14" fmla="*/ 104217 h 579246"/>
              <a:gd name="connsiteX15" fmla="*/ 2355925 w 8692179"/>
              <a:gd name="connsiteY15" fmla="*/ 513007 h 579246"/>
              <a:gd name="connsiteX16" fmla="*/ 2667897 w 8692179"/>
              <a:gd name="connsiteY16" fmla="*/ 416189 h 579246"/>
              <a:gd name="connsiteX17" fmla="*/ 2796988 w 8692179"/>
              <a:gd name="connsiteY17" fmla="*/ 61186 h 579246"/>
              <a:gd name="connsiteX18" fmla="*/ 2926080 w 8692179"/>
              <a:gd name="connsiteY18" fmla="*/ 39671 h 579246"/>
              <a:gd name="connsiteX19" fmla="*/ 3130476 w 8692179"/>
              <a:gd name="connsiteY19" fmla="*/ 211793 h 579246"/>
              <a:gd name="connsiteX20" fmla="*/ 3399417 w 8692179"/>
              <a:gd name="connsiteY20" fmla="*/ 114974 h 579246"/>
              <a:gd name="connsiteX21" fmla="*/ 3517751 w 8692179"/>
              <a:gd name="connsiteY21" fmla="*/ 201036 h 579246"/>
              <a:gd name="connsiteX22" fmla="*/ 3732904 w 8692179"/>
              <a:gd name="connsiteY22" fmla="*/ 93459 h 579246"/>
              <a:gd name="connsiteX23" fmla="*/ 3883511 w 8692179"/>
              <a:gd name="connsiteY23" fmla="*/ 142307 h 579246"/>
              <a:gd name="connsiteX24" fmla="*/ 4012603 w 8692179"/>
              <a:gd name="connsiteY24" fmla="*/ 211793 h 579246"/>
              <a:gd name="connsiteX25" fmla="*/ 4270786 w 8692179"/>
              <a:gd name="connsiteY25" fmla="*/ 125732 h 579246"/>
              <a:gd name="connsiteX26" fmla="*/ 4464424 w 8692179"/>
              <a:gd name="connsiteY26" fmla="*/ 186656 h 579246"/>
              <a:gd name="connsiteX27" fmla="*/ 4663769 w 8692179"/>
              <a:gd name="connsiteY27" fmla="*/ 140112 h 579246"/>
              <a:gd name="connsiteX28" fmla="*/ 4788580 w 8692179"/>
              <a:gd name="connsiteY28" fmla="*/ 138685 h 579246"/>
              <a:gd name="connsiteX29" fmla="*/ 4894730 w 8692179"/>
              <a:gd name="connsiteY29" fmla="*/ 201036 h 579246"/>
              <a:gd name="connsiteX30" fmla="*/ 5109883 w 8692179"/>
              <a:gd name="connsiteY30" fmla="*/ 93459 h 579246"/>
              <a:gd name="connsiteX31" fmla="*/ 5249732 w 8692179"/>
              <a:gd name="connsiteY31" fmla="*/ 222551 h 579246"/>
              <a:gd name="connsiteX32" fmla="*/ 5475643 w 8692179"/>
              <a:gd name="connsiteY32" fmla="*/ 577553 h 579246"/>
              <a:gd name="connsiteX33" fmla="*/ 5798372 w 8692179"/>
              <a:gd name="connsiteY33" fmla="*/ 61186 h 579246"/>
              <a:gd name="connsiteX34" fmla="*/ 5905948 w 8692179"/>
              <a:gd name="connsiteY34" fmla="*/ 28913 h 579246"/>
              <a:gd name="connsiteX35" fmla="*/ 6099586 w 8692179"/>
              <a:gd name="connsiteY35" fmla="*/ 233309 h 579246"/>
              <a:gd name="connsiteX36" fmla="*/ 6314739 w 8692179"/>
              <a:gd name="connsiteY36" fmla="*/ 104217 h 579246"/>
              <a:gd name="connsiteX37" fmla="*/ 6583680 w 8692179"/>
              <a:gd name="connsiteY37" fmla="*/ 190278 h 579246"/>
              <a:gd name="connsiteX38" fmla="*/ 6960198 w 8692179"/>
              <a:gd name="connsiteY38" fmla="*/ 125732 h 579246"/>
              <a:gd name="connsiteX39" fmla="*/ 7390504 w 8692179"/>
              <a:gd name="connsiteY39" fmla="*/ 287097 h 579246"/>
              <a:gd name="connsiteX40" fmla="*/ 7541111 w 8692179"/>
              <a:gd name="connsiteY40" fmla="*/ 71944 h 579246"/>
              <a:gd name="connsiteX41" fmla="*/ 7756264 w 8692179"/>
              <a:gd name="connsiteY41" fmla="*/ 93459 h 579246"/>
              <a:gd name="connsiteX42" fmla="*/ 7939144 w 8692179"/>
              <a:gd name="connsiteY42" fmla="*/ 297854 h 579246"/>
              <a:gd name="connsiteX43" fmla="*/ 8197327 w 8692179"/>
              <a:gd name="connsiteY43" fmla="*/ 50429 h 579246"/>
              <a:gd name="connsiteX44" fmla="*/ 8466268 w 8692179"/>
              <a:gd name="connsiteY44" fmla="*/ 287097 h 579246"/>
              <a:gd name="connsiteX45" fmla="*/ 8692179 w 8692179"/>
              <a:gd name="connsiteY45" fmla="*/ 61186 h 579246"/>
              <a:gd name="connsiteX0" fmla="*/ 0 w 8692179"/>
              <a:gd name="connsiteY0" fmla="*/ 265582 h 579183"/>
              <a:gd name="connsiteX1" fmla="*/ 150607 w 8692179"/>
              <a:gd name="connsiteY1" fmla="*/ 93459 h 579183"/>
              <a:gd name="connsiteX2" fmla="*/ 322730 w 8692179"/>
              <a:gd name="connsiteY2" fmla="*/ 147247 h 579183"/>
              <a:gd name="connsiteX3" fmla="*/ 494852 w 8692179"/>
              <a:gd name="connsiteY3" fmla="*/ 71944 h 579183"/>
              <a:gd name="connsiteX4" fmla="*/ 666974 w 8692179"/>
              <a:gd name="connsiteY4" fmla="*/ 222551 h 579183"/>
              <a:gd name="connsiteX5" fmla="*/ 785308 w 8692179"/>
              <a:gd name="connsiteY5" fmla="*/ 265582 h 579183"/>
              <a:gd name="connsiteX6" fmla="*/ 935916 w 8692179"/>
              <a:gd name="connsiteY6" fmla="*/ 104217 h 579183"/>
              <a:gd name="connsiteX7" fmla="*/ 1075765 w 8692179"/>
              <a:gd name="connsiteY7" fmla="*/ 222551 h 579183"/>
              <a:gd name="connsiteX8" fmla="*/ 1312433 w 8692179"/>
              <a:gd name="connsiteY8" fmla="*/ 93459 h 579183"/>
              <a:gd name="connsiteX9" fmla="*/ 1473798 w 8692179"/>
              <a:gd name="connsiteY9" fmla="*/ 71944 h 579183"/>
              <a:gd name="connsiteX10" fmla="*/ 1602890 w 8692179"/>
              <a:gd name="connsiteY10" fmla="*/ 201036 h 579183"/>
              <a:gd name="connsiteX11" fmla="*/ 1731981 w 8692179"/>
              <a:gd name="connsiteY11" fmla="*/ 287097 h 579183"/>
              <a:gd name="connsiteX12" fmla="*/ 1904104 w 8692179"/>
              <a:gd name="connsiteY12" fmla="*/ 136490 h 579183"/>
              <a:gd name="connsiteX13" fmla="*/ 2054711 w 8692179"/>
              <a:gd name="connsiteY13" fmla="*/ 114974 h 579183"/>
              <a:gd name="connsiteX14" fmla="*/ 2205318 w 8692179"/>
              <a:gd name="connsiteY14" fmla="*/ 104217 h 579183"/>
              <a:gd name="connsiteX15" fmla="*/ 2355925 w 8692179"/>
              <a:gd name="connsiteY15" fmla="*/ 513007 h 579183"/>
              <a:gd name="connsiteX16" fmla="*/ 2667897 w 8692179"/>
              <a:gd name="connsiteY16" fmla="*/ 416189 h 579183"/>
              <a:gd name="connsiteX17" fmla="*/ 2796988 w 8692179"/>
              <a:gd name="connsiteY17" fmla="*/ 61186 h 579183"/>
              <a:gd name="connsiteX18" fmla="*/ 2926080 w 8692179"/>
              <a:gd name="connsiteY18" fmla="*/ 39671 h 579183"/>
              <a:gd name="connsiteX19" fmla="*/ 3130476 w 8692179"/>
              <a:gd name="connsiteY19" fmla="*/ 211793 h 579183"/>
              <a:gd name="connsiteX20" fmla="*/ 3399417 w 8692179"/>
              <a:gd name="connsiteY20" fmla="*/ 114974 h 579183"/>
              <a:gd name="connsiteX21" fmla="*/ 3517751 w 8692179"/>
              <a:gd name="connsiteY21" fmla="*/ 201036 h 579183"/>
              <a:gd name="connsiteX22" fmla="*/ 3732904 w 8692179"/>
              <a:gd name="connsiteY22" fmla="*/ 93459 h 579183"/>
              <a:gd name="connsiteX23" fmla="*/ 3883511 w 8692179"/>
              <a:gd name="connsiteY23" fmla="*/ 142307 h 579183"/>
              <a:gd name="connsiteX24" fmla="*/ 4012603 w 8692179"/>
              <a:gd name="connsiteY24" fmla="*/ 211793 h 579183"/>
              <a:gd name="connsiteX25" fmla="*/ 4270786 w 8692179"/>
              <a:gd name="connsiteY25" fmla="*/ 125732 h 579183"/>
              <a:gd name="connsiteX26" fmla="*/ 4464424 w 8692179"/>
              <a:gd name="connsiteY26" fmla="*/ 186656 h 579183"/>
              <a:gd name="connsiteX27" fmla="*/ 4663769 w 8692179"/>
              <a:gd name="connsiteY27" fmla="*/ 140112 h 579183"/>
              <a:gd name="connsiteX28" fmla="*/ 4788580 w 8692179"/>
              <a:gd name="connsiteY28" fmla="*/ 138685 h 579183"/>
              <a:gd name="connsiteX29" fmla="*/ 4894730 w 8692179"/>
              <a:gd name="connsiteY29" fmla="*/ 201036 h 579183"/>
              <a:gd name="connsiteX30" fmla="*/ 5072560 w 8692179"/>
              <a:gd name="connsiteY30" fmla="*/ 168104 h 579183"/>
              <a:gd name="connsiteX31" fmla="*/ 5249732 w 8692179"/>
              <a:gd name="connsiteY31" fmla="*/ 222551 h 579183"/>
              <a:gd name="connsiteX32" fmla="*/ 5475643 w 8692179"/>
              <a:gd name="connsiteY32" fmla="*/ 577553 h 579183"/>
              <a:gd name="connsiteX33" fmla="*/ 5798372 w 8692179"/>
              <a:gd name="connsiteY33" fmla="*/ 61186 h 579183"/>
              <a:gd name="connsiteX34" fmla="*/ 5905948 w 8692179"/>
              <a:gd name="connsiteY34" fmla="*/ 28913 h 579183"/>
              <a:gd name="connsiteX35" fmla="*/ 6099586 w 8692179"/>
              <a:gd name="connsiteY35" fmla="*/ 233309 h 579183"/>
              <a:gd name="connsiteX36" fmla="*/ 6314739 w 8692179"/>
              <a:gd name="connsiteY36" fmla="*/ 104217 h 579183"/>
              <a:gd name="connsiteX37" fmla="*/ 6583680 w 8692179"/>
              <a:gd name="connsiteY37" fmla="*/ 190278 h 579183"/>
              <a:gd name="connsiteX38" fmla="*/ 6960198 w 8692179"/>
              <a:gd name="connsiteY38" fmla="*/ 125732 h 579183"/>
              <a:gd name="connsiteX39" fmla="*/ 7390504 w 8692179"/>
              <a:gd name="connsiteY39" fmla="*/ 287097 h 579183"/>
              <a:gd name="connsiteX40" fmla="*/ 7541111 w 8692179"/>
              <a:gd name="connsiteY40" fmla="*/ 71944 h 579183"/>
              <a:gd name="connsiteX41" fmla="*/ 7756264 w 8692179"/>
              <a:gd name="connsiteY41" fmla="*/ 93459 h 579183"/>
              <a:gd name="connsiteX42" fmla="*/ 7939144 w 8692179"/>
              <a:gd name="connsiteY42" fmla="*/ 297854 h 579183"/>
              <a:gd name="connsiteX43" fmla="*/ 8197327 w 8692179"/>
              <a:gd name="connsiteY43" fmla="*/ 50429 h 579183"/>
              <a:gd name="connsiteX44" fmla="*/ 8466268 w 8692179"/>
              <a:gd name="connsiteY44" fmla="*/ 287097 h 579183"/>
              <a:gd name="connsiteX45" fmla="*/ 8692179 w 8692179"/>
              <a:gd name="connsiteY45" fmla="*/ 61186 h 579183"/>
              <a:gd name="connsiteX0" fmla="*/ 0 w 8692179"/>
              <a:gd name="connsiteY0" fmla="*/ 248130 h 513024"/>
              <a:gd name="connsiteX1" fmla="*/ 150607 w 8692179"/>
              <a:gd name="connsiteY1" fmla="*/ 76007 h 513024"/>
              <a:gd name="connsiteX2" fmla="*/ 322730 w 8692179"/>
              <a:gd name="connsiteY2" fmla="*/ 129795 h 513024"/>
              <a:gd name="connsiteX3" fmla="*/ 494852 w 8692179"/>
              <a:gd name="connsiteY3" fmla="*/ 54492 h 513024"/>
              <a:gd name="connsiteX4" fmla="*/ 666974 w 8692179"/>
              <a:gd name="connsiteY4" fmla="*/ 205099 h 513024"/>
              <a:gd name="connsiteX5" fmla="*/ 785308 w 8692179"/>
              <a:gd name="connsiteY5" fmla="*/ 248130 h 513024"/>
              <a:gd name="connsiteX6" fmla="*/ 935916 w 8692179"/>
              <a:gd name="connsiteY6" fmla="*/ 86765 h 513024"/>
              <a:gd name="connsiteX7" fmla="*/ 1075765 w 8692179"/>
              <a:gd name="connsiteY7" fmla="*/ 205099 h 513024"/>
              <a:gd name="connsiteX8" fmla="*/ 1312433 w 8692179"/>
              <a:gd name="connsiteY8" fmla="*/ 76007 h 513024"/>
              <a:gd name="connsiteX9" fmla="*/ 1473798 w 8692179"/>
              <a:gd name="connsiteY9" fmla="*/ 54492 h 513024"/>
              <a:gd name="connsiteX10" fmla="*/ 1602890 w 8692179"/>
              <a:gd name="connsiteY10" fmla="*/ 183584 h 513024"/>
              <a:gd name="connsiteX11" fmla="*/ 1731981 w 8692179"/>
              <a:gd name="connsiteY11" fmla="*/ 269645 h 513024"/>
              <a:gd name="connsiteX12" fmla="*/ 1904104 w 8692179"/>
              <a:gd name="connsiteY12" fmla="*/ 119038 h 513024"/>
              <a:gd name="connsiteX13" fmla="*/ 2054711 w 8692179"/>
              <a:gd name="connsiteY13" fmla="*/ 97522 h 513024"/>
              <a:gd name="connsiteX14" fmla="*/ 2205318 w 8692179"/>
              <a:gd name="connsiteY14" fmla="*/ 86765 h 513024"/>
              <a:gd name="connsiteX15" fmla="*/ 2355925 w 8692179"/>
              <a:gd name="connsiteY15" fmla="*/ 495555 h 513024"/>
              <a:gd name="connsiteX16" fmla="*/ 2667897 w 8692179"/>
              <a:gd name="connsiteY16" fmla="*/ 398737 h 513024"/>
              <a:gd name="connsiteX17" fmla="*/ 2796988 w 8692179"/>
              <a:gd name="connsiteY17" fmla="*/ 43734 h 513024"/>
              <a:gd name="connsiteX18" fmla="*/ 2926080 w 8692179"/>
              <a:gd name="connsiteY18" fmla="*/ 22219 h 513024"/>
              <a:gd name="connsiteX19" fmla="*/ 3130476 w 8692179"/>
              <a:gd name="connsiteY19" fmla="*/ 194341 h 513024"/>
              <a:gd name="connsiteX20" fmla="*/ 3399417 w 8692179"/>
              <a:gd name="connsiteY20" fmla="*/ 97522 h 513024"/>
              <a:gd name="connsiteX21" fmla="*/ 3517751 w 8692179"/>
              <a:gd name="connsiteY21" fmla="*/ 183584 h 513024"/>
              <a:gd name="connsiteX22" fmla="*/ 3732904 w 8692179"/>
              <a:gd name="connsiteY22" fmla="*/ 76007 h 513024"/>
              <a:gd name="connsiteX23" fmla="*/ 3883511 w 8692179"/>
              <a:gd name="connsiteY23" fmla="*/ 124855 h 513024"/>
              <a:gd name="connsiteX24" fmla="*/ 4012603 w 8692179"/>
              <a:gd name="connsiteY24" fmla="*/ 194341 h 513024"/>
              <a:gd name="connsiteX25" fmla="*/ 4270786 w 8692179"/>
              <a:gd name="connsiteY25" fmla="*/ 108280 h 513024"/>
              <a:gd name="connsiteX26" fmla="*/ 4464424 w 8692179"/>
              <a:gd name="connsiteY26" fmla="*/ 169204 h 513024"/>
              <a:gd name="connsiteX27" fmla="*/ 4663769 w 8692179"/>
              <a:gd name="connsiteY27" fmla="*/ 122660 h 513024"/>
              <a:gd name="connsiteX28" fmla="*/ 4788580 w 8692179"/>
              <a:gd name="connsiteY28" fmla="*/ 121233 h 513024"/>
              <a:gd name="connsiteX29" fmla="*/ 4894730 w 8692179"/>
              <a:gd name="connsiteY29" fmla="*/ 183584 h 513024"/>
              <a:gd name="connsiteX30" fmla="*/ 5072560 w 8692179"/>
              <a:gd name="connsiteY30" fmla="*/ 150652 h 513024"/>
              <a:gd name="connsiteX31" fmla="*/ 5249732 w 8692179"/>
              <a:gd name="connsiteY31" fmla="*/ 205099 h 513024"/>
              <a:gd name="connsiteX32" fmla="*/ 5484973 w 8692179"/>
              <a:gd name="connsiteY32" fmla="*/ 121562 h 513024"/>
              <a:gd name="connsiteX33" fmla="*/ 5798372 w 8692179"/>
              <a:gd name="connsiteY33" fmla="*/ 43734 h 513024"/>
              <a:gd name="connsiteX34" fmla="*/ 5905948 w 8692179"/>
              <a:gd name="connsiteY34" fmla="*/ 11461 h 513024"/>
              <a:gd name="connsiteX35" fmla="*/ 6099586 w 8692179"/>
              <a:gd name="connsiteY35" fmla="*/ 215857 h 513024"/>
              <a:gd name="connsiteX36" fmla="*/ 6314739 w 8692179"/>
              <a:gd name="connsiteY36" fmla="*/ 86765 h 513024"/>
              <a:gd name="connsiteX37" fmla="*/ 6583680 w 8692179"/>
              <a:gd name="connsiteY37" fmla="*/ 172826 h 513024"/>
              <a:gd name="connsiteX38" fmla="*/ 6960198 w 8692179"/>
              <a:gd name="connsiteY38" fmla="*/ 108280 h 513024"/>
              <a:gd name="connsiteX39" fmla="*/ 7390504 w 8692179"/>
              <a:gd name="connsiteY39" fmla="*/ 269645 h 513024"/>
              <a:gd name="connsiteX40" fmla="*/ 7541111 w 8692179"/>
              <a:gd name="connsiteY40" fmla="*/ 54492 h 513024"/>
              <a:gd name="connsiteX41" fmla="*/ 7756264 w 8692179"/>
              <a:gd name="connsiteY41" fmla="*/ 76007 h 513024"/>
              <a:gd name="connsiteX42" fmla="*/ 7939144 w 8692179"/>
              <a:gd name="connsiteY42" fmla="*/ 280402 h 513024"/>
              <a:gd name="connsiteX43" fmla="*/ 8197327 w 8692179"/>
              <a:gd name="connsiteY43" fmla="*/ 32977 h 513024"/>
              <a:gd name="connsiteX44" fmla="*/ 8466268 w 8692179"/>
              <a:gd name="connsiteY44" fmla="*/ 269645 h 513024"/>
              <a:gd name="connsiteX45" fmla="*/ 8692179 w 8692179"/>
              <a:gd name="connsiteY45" fmla="*/ 43734 h 513024"/>
              <a:gd name="connsiteX0" fmla="*/ 0 w 8692179"/>
              <a:gd name="connsiteY0" fmla="*/ 248130 h 513024"/>
              <a:gd name="connsiteX1" fmla="*/ 150607 w 8692179"/>
              <a:gd name="connsiteY1" fmla="*/ 76007 h 513024"/>
              <a:gd name="connsiteX2" fmla="*/ 322730 w 8692179"/>
              <a:gd name="connsiteY2" fmla="*/ 129795 h 513024"/>
              <a:gd name="connsiteX3" fmla="*/ 494852 w 8692179"/>
              <a:gd name="connsiteY3" fmla="*/ 54492 h 513024"/>
              <a:gd name="connsiteX4" fmla="*/ 666974 w 8692179"/>
              <a:gd name="connsiteY4" fmla="*/ 205099 h 513024"/>
              <a:gd name="connsiteX5" fmla="*/ 785308 w 8692179"/>
              <a:gd name="connsiteY5" fmla="*/ 248130 h 513024"/>
              <a:gd name="connsiteX6" fmla="*/ 935916 w 8692179"/>
              <a:gd name="connsiteY6" fmla="*/ 86765 h 513024"/>
              <a:gd name="connsiteX7" fmla="*/ 1075765 w 8692179"/>
              <a:gd name="connsiteY7" fmla="*/ 205099 h 513024"/>
              <a:gd name="connsiteX8" fmla="*/ 1312433 w 8692179"/>
              <a:gd name="connsiteY8" fmla="*/ 76007 h 513024"/>
              <a:gd name="connsiteX9" fmla="*/ 1473798 w 8692179"/>
              <a:gd name="connsiteY9" fmla="*/ 54492 h 513024"/>
              <a:gd name="connsiteX10" fmla="*/ 1602890 w 8692179"/>
              <a:gd name="connsiteY10" fmla="*/ 183584 h 513024"/>
              <a:gd name="connsiteX11" fmla="*/ 1731981 w 8692179"/>
              <a:gd name="connsiteY11" fmla="*/ 269645 h 513024"/>
              <a:gd name="connsiteX12" fmla="*/ 1904104 w 8692179"/>
              <a:gd name="connsiteY12" fmla="*/ 119038 h 513024"/>
              <a:gd name="connsiteX13" fmla="*/ 2054711 w 8692179"/>
              <a:gd name="connsiteY13" fmla="*/ 97522 h 513024"/>
              <a:gd name="connsiteX14" fmla="*/ 2205318 w 8692179"/>
              <a:gd name="connsiteY14" fmla="*/ 86765 h 513024"/>
              <a:gd name="connsiteX15" fmla="*/ 2355925 w 8692179"/>
              <a:gd name="connsiteY15" fmla="*/ 495555 h 513024"/>
              <a:gd name="connsiteX16" fmla="*/ 2667897 w 8692179"/>
              <a:gd name="connsiteY16" fmla="*/ 398737 h 513024"/>
              <a:gd name="connsiteX17" fmla="*/ 2796988 w 8692179"/>
              <a:gd name="connsiteY17" fmla="*/ 43734 h 513024"/>
              <a:gd name="connsiteX18" fmla="*/ 2926080 w 8692179"/>
              <a:gd name="connsiteY18" fmla="*/ 22219 h 513024"/>
              <a:gd name="connsiteX19" fmla="*/ 3130476 w 8692179"/>
              <a:gd name="connsiteY19" fmla="*/ 194341 h 513024"/>
              <a:gd name="connsiteX20" fmla="*/ 3399417 w 8692179"/>
              <a:gd name="connsiteY20" fmla="*/ 97522 h 513024"/>
              <a:gd name="connsiteX21" fmla="*/ 3517751 w 8692179"/>
              <a:gd name="connsiteY21" fmla="*/ 183584 h 513024"/>
              <a:gd name="connsiteX22" fmla="*/ 3732904 w 8692179"/>
              <a:gd name="connsiteY22" fmla="*/ 76007 h 513024"/>
              <a:gd name="connsiteX23" fmla="*/ 3883511 w 8692179"/>
              <a:gd name="connsiteY23" fmla="*/ 124855 h 513024"/>
              <a:gd name="connsiteX24" fmla="*/ 4012603 w 8692179"/>
              <a:gd name="connsiteY24" fmla="*/ 194341 h 513024"/>
              <a:gd name="connsiteX25" fmla="*/ 4270786 w 8692179"/>
              <a:gd name="connsiteY25" fmla="*/ 108280 h 513024"/>
              <a:gd name="connsiteX26" fmla="*/ 4464424 w 8692179"/>
              <a:gd name="connsiteY26" fmla="*/ 169204 h 513024"/>
              <a:gd name="connsiteX27" fmla="*/ 4663769 w 8692179"/>
              <a:gd name="connsiteY27" fmla="*/ 122660 h 513024"/>
              <a:gd name="connsiteX28" fmla="*/ 4788580 w 8692179"/>
              <a:gd name="connsiteY28" fmla="*/ 121233 h 513024"/>
              <a:gd name="connsiteX29" fmla="*/ 4894730 w 8692179"/>
              <a:gd name="connsiteY29" fmla="*/ 183584 h 513024"/>
              <a:gd name="connsiteX30" fmla="*/ 5072560 w 8692179"/>
              <a:gd name="connsiteY30" fmla="*/ 150652 h 513024"/>
              <a:gd name="connsiteX31" fmla="*/ 5249732 w 8692179"/>
              <a:gd name="connsiteY31" fmla="*/ 205099 h 513024"/>
              <a:gd name="connsiteX32" fmla="*/ 5484973 w 8692179"/>
              <a:gd name="connsiteY32" fmla="*/ 121562 h 513024"/>
              <a:gd name="connsiteX33" fmla="*/ 5742388 w 8692179"/>
              <a:gd name="connsiteY33" fmla="*/ 155702 h 513024"/>
              <a:gd name="connsiteX34" fmla="*/ 5905948 w 8692179"/>
              <a:gd name="connsiteY34" fmla="*/ 11461 h 513024"/>
              <a:gd name="connsiteX35" fmla="*/ 6099586 w 8692179"/>
              <a:gd name="connsiteY35" fmla="*/ 215857 h 513024"/>
              <a:gd name="connsiteX36" fmla="*/ 6314739 w 8692179"/>
              <a:gd name="connsiteY36" fmla="*/ 86765 h 513024"/>
              <a:gd name="connsiteX37" fmla="*/ 6583680 w 8692179"/>
              <a:gd name="connsiteY37" fmla="*/ 172826 h 513024"/>
              <a:gd name="connsiteX38" fmla="*/ 6960198 w 8692179"/>
              <a:gd name="connsiteY38" fmla="*/ 108280 h 513024"/>
              <a:gd name="connsiteX39" fmla="*/ 7390504 w 8692179"/>
              <a:gd name="connsiteY39" fmla="*/ 269645 h 513024"/>
              <a:gd name="connsiteX40" fmla="*/ 7541111 w 8692179"/>
              <a:gd name="connsiteY40" fmla="*/ 54492 h 513024"/>
              <a:gd name="connsiteX41" fmla="*/ 7756264 w 8692179"/>
              <a:gd name="connsiteY41" fmla="*/ 76007 h 513024"/>
              <a:gd name="connsiteX42" fmla="*/ 7939144 w 8692179"/>
              <a:gd name="connsiteY42" fmla="*/ 280402 h 513024"/>
              <a:gd name="connsiteX43" fmla="*/ 8197327 w 8692179"/>
              <a:gd name="connsiteY43" fmla="*/ 32977 h 513024"/>
              <a:gd name="connsiteX44" fmla="*/ 8466268 w 8692179"/>
              <a:gd name="connsiteY44" fmla="*/ 269645 h 513024"/>
              <a:gd name="connsiteX45" fmla="*/ 8692179 w 8692179"/>
              <a:gd name="connsiteY45" fmla="*/ 43734 h 513024"/>
              <a:gd name="connsiteX0" fmla="*/ 0 w 8692179"/>
              <a:gd name="connsiteY0" fmla="*/ 248130 h 513024"/>
              <a:gd name="connsiteX1" fmla="*/ 150607 w 8692179"/>
              <a:gd name="connsiteY1" fmla="*/ 76007 h 513024"/>
              <a:gd name="connsiteX2" fmla="*/ 322730 w 8692179"/>
              <a:gd name="connsiteY2" fmla="*/ 129795 h 513024"/>
              <a:gd name="connsiteX3" fmla="*/ 494852 w 8692179"/>
              <a:gd name="connsiteY3" fmla="*/ 54492 h 513024"/>
              <a:gd name="connsiteX4" fmla="*/ 666974 w 8692179"/>
              <a:gd name="connsiteY4" fmla="*/ 205099 h 513024"/>
              <a:gd name="connsiteX5" fmla="*/ 785308 w 8692179"/>
              <a:gd name="connsiteY5" fmla="*/ 248130 h 513024"/>
              <a:gd name="connsiteX6" fmla="*/ 935916 w 8692179"/>
              <a:gd name="connsiteY6" fmla="*/ 86765 h 513024"/>
              <a:gd name="connsiteX7" fmla="*/ 1075765 w 8692179"/>
              <a:gd name="connsiteY7" fmla="*/ 205099 h 513024"/>
              <a:gd name="connsiteX8" fmla="*/ 1312433 w 8692179"/>
              <a:gd name="connsiteY8" fmla="*/ 76007 h 513024"/>
              <a:gd name="connsiteX9" fmla="*/ 1473798 w 8692179"/>
              <a:gd name="connsiteY9" fmla="*/ 54492 h 513024"/>
              <a:gd name="connsiteX10" fmla="*/ 1602890 w 8692179"/>
              <a:gd name="connsiteY10" fmla="*/ 183584 h 513024"/>
              <a:gd name="connsiteX11" fmla="*/ 1731981 w 8692179"/>
              <a:gd name="connsiteY11" fmla="*/ 269645 h 513024"/>
              <a:gd name="connsiteX12" fmla="*/ 1904104 w 8692179"/>
              <a:gd name="connsiteY12" fmla="*/ 119038 h 513024"/>
              <a:gd name="connsiteX13" fmla="*/ 2054711 w 8692179"/>
              <a:gd name="connsiteY13" fmla="*/ 97522 h 513024"/>
              <a:gd name="connsiteX14" fmla="*/ 2205318 w 8692179"/>
              <a:gd name="connsiteY14" fmla="*/ 86765 h 513024"/>
              <a:gd name="connsiteX15" fmla="*/ 2355925 w 8692179"/>
              <a:gd name="connsiteY15" fmla="*/ 495555 h 513024"/>
              <a:gd name="connsiteX16" fmla="*/ 2667897 w 8692179"/>
              <a:gd name="connsiteY16" fmla="*/ 398737 h 513024"/>
              <a:gd name="connsiteX17" fmla="*/ 2796988 w 8692179"/>
              <a:gd name="connsiteY17" fmla="*/ 43734 h 513024"/>
              <a:gd name="connsiteX18" fmla="*/ 2926080 w 8692179"/>
              <a:gd name="connsiteY18" fmla="*/ 22219 h 513024"/>
              <a:gd name="connsiteX19" fmla="*/ 3130476 w 8692179"/>
              <a:gd name="connsiteY19" fmla="*/ 194341 h 513024"/>
              <a:gd name="connsiteX20" fmla="*/ 3399417 w 8692179"/>
              <a:gd name="connsiteY20" fmla="*/ 97522 h 513024"/>
              <a:gd name="connsiteX21" fmla="*/ 3517751 w 8692179"/>
              <a:gd name="connsiteY21" fmla="*/ 183584 h 513024"/>
              <a:gd name="connsiteX22" fmla="*/ 3732904 w 8692179"/>
              <a:gd name="connsiteY22" fmla="*/ 76007 h 513024"/>
              <a:gd name="connsiteX23" fmla="*/ 3883511 w 8692179"/>
              <a:gd name="connsiteY23" fmla="*/ 124855 h 513024"/>
              <a:gd name="connsiteX24" fmla="*/ 4012603 w 8692179"/>
              <a:gd name="connsiteY24" fmla="*/ 194341 h 513024"/>
              <a:gd name="connsiteX25" fmla="*/ 4270786 w 8692179"/>
              <a:gd name="connsiteY25" fmla="*/ 108280 h 513024"/>
              <a:gd name="connsiteX26" fmla="*/ 4464424 w 8692179"/>
              <a:gd name="connsiteY26" fmla="*/ 169204 h 513024"/>
              <a:gd name="connsiteX27" fmla="*/ 4663769 w 8692179"/>
              <a:gd name="connsiteY27" fmla="*/ 122660 h 513024"/>
              <a:gd name="connsiteX28" fmla="*/ 4788580 w 8692179"/>
              <a:gd name="connsiteY28" fmla="*/ 121233 h 513024"/>
              <a:gd name="connsiteX29" fmla="*/ 4894730 w 8692179"/>
              <a:gd name="connsiteY29" fmla="*/ 183584 h 513024"/>
              <a:gd name="connsiteX30" fmla="*/ 5072560 w 8692179"/>
              <a:gd name="connsiteY30" fmla="*/ 150652 h 513024"/>
              <a:gd name="connsiteX31" fmla="*/ 5249732 w 8692179"/>
              <a:gd name="connsiteY31" fmla="*/ 205099 h 513024"/>
              <a:gd name="connsiteX32" fmla="*/ 5484973 w 8692179"/>
              <a:gd name="connsiteY32" fmla="*/ 121562 h 513024"/>
              <a:gd name="connsiteX33" fmla="*/ 5742388 w 8692179"/>
              <a:gd name="connsiteY33" fmla="*/ 155702 h 513024"/>
              <a:gd name="connsiteX34" fmla="*/ 5905948 w 8692179"/>
              <a:gd name="connsiteY34" fmla="*/ 142090 h 513024"/>
              <a:gd name="connsiteX35" fmla="*/ 6099586 w 8692179"/>
              <a:gd name="connsiteY35" fmla="*/ 215857 h 513024"/>
              <a:gd name="connsiteX36" fmla="*/ 6314739 w 8692179"/>
              <a:gd name="connsiteY36" fmla="*/ 86765 h 513024"/>
              <a:gd name="connsiteX37" fmla="*/ 6583680 w 8692179"/>
              <a:gd name="connsiteY37" fmla="*/ 172826 h 513024"/>
              <a:gd name="connsiteX38" fmla="*/ 6960198 w 8692179"/>
              <a:gd name="connsiteY38" fmla="*/ 108280 h 513024"/>
              <a:gd name="connsiteX39" fmla="*/ 7390504 w 8692179"/>
              <a:gd name="connsiteY39" fmla="*/ 269645 h 513024"/>
              <a:gd name="connsiteX40" fmla="*/ 7541111 w 8692179"/>
              <a:gd name="connsiteY40" fmla="*/ 54492 h 513024"/>
              <a:gd name="connsiteX41" fmla="*/ 7756264 w 8692179"/>
              <a:gd name="connsiteY41" fmla="*/ 76007 h 513024"/>
              <a:gd name="connsiteX42" fmla="*/ 7939144 w 8692179"/>
              <a:gd name="connsiteY42" fmla="*/ 280402 h 513024"/>
              <a:gd name="connsiteX43" fmla="*/ 8197327 w 8692179"/>
              <a:gd name="connsiteY43" fmla="*/ 32977 h 513024"/>
              <a:gd name="connsiteX44" fmla="*/ 8466268 w 8692179"/>
              <a:gd name="connsiteY44" fmla="*/ 269645 h 513024"/>
              <a:gd name="connsiteX45" fmla="*/ 8692179 w 8692179"/>
              <a:gd name="connsiteY45" fmla="*/ 43734 h 513024"/>
              <a:gd name="connsiteX0" fmla="*/ 0 w 8692179"/>
              <a:gd name="connsiteY0" fmla="*/ 248130 h 513024"/>
              <a:gd name="connsiteX1" fmla="*/ 150607 w 8692179"/>
              <a:gd name="connsiteY1" fmla="*/ 76007 h 513024"/>
              <a:gd name="connsiteX2" fmla="*/ 322730 w 8692179"/>
              <a:gd name="connsiteY2" fmla="*/ 129795 h 513024"/>
              <a:gd name="connsiteX3" fmla="*/ 494852 w 8692179"/>
              <a:gd name="connsiteY3" fmla="*/ 54492 h 513024"/>
              <a:gd name="connsiteX4" fmla="*/ 666974 w 8692179"/>
              <a:gd name="connsiteY4" fmla="*/ 205099 h 513024"/>
              <a:gd name="connsiteX5" fmla="*/ 785308 w 8692179"/>
              <a:gd name="connsiteY5" fmla="*/ 248130 h 513024"/>
              <a:gd name="connsiteX6" fmla="*/ 935916 w 8692179"/>
              <a:gd name="connsiteY6" fmla="*/ 86765 h 513024"/>
              <a:gd name="connsiteX7" fmla="*/ 1075765 w 8692179"/>
              <a:gd name="connsiteY7" fmla="*/ 205099 h 513024"/>
              <a:gd name="connsiteX8" fmla="*/ 1312433 w 8692179"/>
              <a:gd name="connsiteY8" fmla="*/ 76007 h 513024"/>
              <a:gd name="connsiteX9" fmla="*/ 1473798 w 8692179"/>
              <a:gd name="connsiteY9" fmla="*/ 54492 h 513024"/>
              <a:gd name="connsiteX10" fmla="*/ 1602890 w 8692179"/>
              <a:gd name="connsiteY10" fmla="*/ 183584 h 513024"/>
              <a:gd name="connsiteX11" fmla="*/ 1731981 w 8692179"/>
              <a:gd name="connsiteY11" fmla="*/ 269645 h 513024"/>
              <a:gd name="connsiteX12" fmla="*/ 1904104 w 8692179"/>
              <a:gd name="connsiteY12" fmla="*/ 119038 h 513024"/>
              <a:gd name="connsiteX13" fmla="*/ 2054711 w 8692179"/>
              <a:gd name="connsiteY13" fmla="*/ 97522 h 513024"/>
              <a:gd name="connsiteX14" fmla="*/ 2205318 w 8692179"/>
              <a:gd name="connsiteY14" fmla="*/ 86765 h 513024"/>
              <a:gd name="connsiteX15" fmla="*/ 2355925 w 8692179"/>
              <a:gd name="connsiteY15" fmla="*/ 495555 h 513024"/>
              <a:gd name="connsiteX16" fmla="*/ 2667897 w 8692179"/>
              <a:gd name="connsiteY16" fmla="*/ 398737 h 513024"/>
              <a:gd name="connsiteX17" fmla="*/ 2796988 w 8692179"/>
              <a:gd name="connsiteY17" fmla="*/ 43734 h 513024"/>
              <a:gd name="connsiteX18" fmla="*/ 2926080 w 8692179"/>
              <a:gd name="connsiteY18" fmla="*/ 22219 h 513024"/>
              <a:gd name="connsiteX19" fmla="*/ 3130476 w 8692179"/>
              <a:gd name="connsiteY19" fmla="*/ 194341 h 513024"/>
              <a:gd name="connsiteX20" fmla="*/ 3399417 w 8692179"/>
              <a:gd name="connsiteY20" fmla="*/ 97522 h 513024"/>
              <a:gd name="connsiteX21" fmla="*/ 3517751 w 8692179"/>
              <a:gd name="connsiteY21" fmla="*/ 183584 h 513024"/>
              <a:gd name="connsiteX22" fmla="*/ 3732904 w 8692179"/>
              <a:gd name="connsiteY22" fmla="*/ 76007 h 513024"/>
              <a:gd name="connsiteX23" fmla="*/ 3883511 w 8692179"/>
              <a:gd name="connsiteY23" fmla="*/ 124855 h 513024"/>
              <a:gd name="connsiteX24" fmla="*/ 4012603 w 8692179"/>
              <a:gd name="connsiteY24" fmla="*/ 194341 h 513024"/>
              <a:gd name="connsiteX25" fmla="*/ 4270786 w 8692179"/>
              <a:gd name="connsiteY25" fmla="*/ 108280 h 513024"/>
              <a:gd name="connsiteX26" fmla="*/ 4464424 w 8692179"/>
              <a:gd name="connsiteY26" fmla="*/ 169204 h 513024"/>
              <a:gd name="connsiteX27" fmla="*/ 4663769 w 8692179"/>
              <a:gd name="connsiteY27" fmla="*/ 122660 h 513024"/>
              <a:gd name="connsiteX28" fmla="*/ 4788580 w 8692179"/>
              <a:gd name="connsiteY28" fmla="*/ 121233 h 513024"/>
              <a:gd name="connsiteX29" fmla="*/ 4894730 w 8692179"/>
              <a:gd name="connsiteY29" fmla="*/ 183584 h 513024"/>
              <a:gd name="connsiteX30" fmla="*/ 5072560 w 8692179"/>
              <a:gd name="connsiteY30" fmla="*/ 150652 h 513024"/>
              <a:gd name="connsiteX31" fmla="*/ 5249732 w 8692179"/>
              <a:gd name="connsiteY31" fmla="*/ 205099 h 513024"/>
              <a:gd name="connsiteX32" fmla="*/ 5484973 w 8692179"/>
              <a:gd name="connsiteY32" fmla="*/ 121562 h 513024"/>
              <a:gd name="connsiteX33" fmla="*/ 5742388 w 8692179"/>
              <a:gd name="connsiteY33" fmla="*/ 155702 h 513024"/>
              <a:gd name="connsiteX34" fmla="*/ 5905948 w 8692179"/>
              <a:gd name="connsiteY34" fmla="*/ 142090 h 513024"/>
              <a:gd name="connsiteX35" fmla="*/ 6099586 w 8692179"/>
              <a:gd name="connsiteY35" fmla="*/ 187865 h 513024"/>
              <a:gd name="connsiteX36" fmla="*/ 6314739 w 8692179"/>
              <a:gd name="connsiteY36" fmla="*/ 86765 h 513024"/>
              <a:gd name="connsiteX37" fmla="*/ 6583680 w 8692179"/>
              <a:gd name="connsiteY37" fmla="*/ 172826 h 513024"/>
              <a:gd name="connsiteX38" fmla="*/ 6960198 w 8692179"/>
              <a:gd name="connsiteY38" fmla="*/ 108280 h 513024"/>
              <a:gd name="connsiteX39" fmla="*/ 7390504 w 8692179"/>
              <a:gd name="connsiteY39" fmla="*/ 269645 h 513024"/>
              <a:gd name="connsiteX40" fmla="*/ 7541111 w 8692179"/>
              <a:gd name="connsiteY40" fmla="*/ 54492 h 513024"/>
              <a:gd name="connsiteX41" fmla="*/ 7756264 w 8692179"/>
              <a:gd name="connsiteY41" fmla="*/ 76007 h 513024"/>
              <a:gd name="connsiteX42" fmla="*/ 7939144 w 8692179"/>
              <a:gd name="connsiteY42" fmla="*/ 280402 h 513024"/>
              <a:gd name="connsiteX43" fmla="*/ 8197327 w 8692179"/>
              <a:gd name="connsiteY43" fmla="*/ 32977 h 513024"/>
              <a:gd name="connsiteX44" fmla="*/ 8466268 w 8692179"/>
              <a:gd name="connsiteY44" fmla="*/ 269645 h 513024"/>
              <a:gd name="connsiteX45" fmla="*/ 8692179 w 8692179"/>
              <a:gd name="connsiteY45" fmla="*/ 43734 h 513024"/>
              <a:gd name="connsiteX0" fmla="*/ 0 w 8692179"/>
              <a:gd name="connsiteY0" fmla="*/ 248130 h 513024"/>
              <a:gd name="connsiteX1" fmla="*/ 150607 w 8692179"/>
              <a:gd name="connsiteY1" fmla="*/ 76007 h 513024"/>
              <a:gd name="connsiteX2" fmla="*/ 322730 w 8692179"/>
              <a:gd name="connsiteY2" fmla="*/ 129795 h 513024"/>
              <a:gd name="connsiteX3" fmla="*/ 494852 w 8692179"/>
              <a:gd name="connsiteY3" fmla="*/ 54492 h 513024"/>
              <a:gd name="connsiteX4" fmla="*/ 666974 w 8692179"/>
              <a:gd name="connsiteY4" fmla="*/ 205099 h 513024"/>
              <a:gd name="connsiteX5" fmla="*/ 785308 w 8692179"/>
              <a:gd name="connsiteY5" fmla="*/ 248130 h 513024"/>
              <a:gd name="connsiteX6" fmla="*/ 935916 w 8692179"/>
              <a:gd name="connsiteY6" fmla="*/ 86765 h 513024"/>
              <a:gd name="connsiteX7" fmla="*/ 1075765 w 8692179"/>
              <a:gd name="connsiteY7" fmla="*/ 205099 h 513024"/>
              <a:gd name="connsiteX8" fmla="*/ 1312433 w 8692179"/>
              <a:gd name="connsiteY8" fmla="*/ 76007 h 513024"/>
              <a:gd name="connsiteX9" fmla="*/ 1473798 w 8692179"/>
              <a:gd name="connsiteY9" fmla="*/ 54492 h 513024"/>
              <a:gd name="connsiteX10" fmla="*/ 1602890 w 8692179"/>
              <a:gd name="connsiteY10" fmla="*/ 183584 h 513024"/>
              <a:gd name="connsiteX11" fmla="*/ 1731981 w 8692179"/>
              <a:gd name="connsiteY11" fmla="*/ 269645 h 513024"/>
              <a:gd name="connsiteX12" fmla="*/ 1904104 w 8692179"/>
              <a:gd name="connsiteY12" fmla="*/ 119038 h 513024"/>
              <a:gd name="connsiteX13" fmla="*/ 2054711 w 8692179"/>
              <a:gd name="connsiteY13" fmla="*/ 97522 h 513024"/>
              <a:gd name="connsiteX14" fmla="*/ 2205318 w 8692179"/>
              <a:gd name="connsiteY14" fmla="*/ 86765 h 513024"/>
              <a:gd name="connsiteX15" fmla="*/ 2355925 w 8692179"/>
              <a:gd name="connsiteY15" fmla="*/ 495555 h 513024"/>
              <a:gd name="connsiteX16" fmla="*/ 2667897 w 8692179"/>
              <a:gd name="connsiteY16" fmla="*/ 398737 h 513024"/>
              <a:gd name="connsiteX17" fmla="*/ 2796988 w 8692179"/>
              <a:gd name="connsiteY17" fmla="*/ 43734 h 513024"/>
              <a:gd name="connsiteX18" fmla="*/ 2926080 w 8692179"/>
              <a:gd name="connsiteY18" fmla="*/ 22219 h 513024"/>
              <a:gd name="connsiteX19" fmla="*/ 3130476 w 8692179"/>
              <a:gd name="connsiteY19" fmla="*/ 194341 h 513024"/>
              <a:gd name="connsiteX20" fmla="*/ 3399417 w 8692179"/>
              <a:gd name="connsiteY20" fmla="*/ 97522 h 513024"/>
              <a:gd name="connsiteX21" fmla="*/ 3517751 w 8692179"/>
              <a:gd name="connsiteY21" fmla="*/ 183584 h 513024"/>
              <a:gd name="connsiteX22" fmla="*/ 3732904 w 8692179"/>
              <a:gd name="connsiteY22" fmla="*/ 76007 h 513024"/>
              <a:gd name="connsiteX23" fmla="*/ 3883511 w 8692179"/>
              <a:gd name="connsiteY23" fmla="*/ 124855 h 513024"/>
              <a:gd name="connsiteX24" fmla="*/ 4012603 w 8692179"/>
              <a:gd name="connsiteY24" fmla="*/ 194341 h 513024"/>
              <a:gd name="connsiteX25" fmla="*/ 4270786 w 8692179"/>
              <a:gd name="connsiteY25" fmla="*/ 108280 h 513024"/>
              <a:gd name="connsiteX26" fmla="*/ 4464424 w 8692179"/>
              <a:gd name="connsiteY26" fmla="*/ 169204 h 513024"/>
              <a:gd name="connsiteX27" fmla="*/ 4663769 w 8692179"/>
              <a:gd name="connsiteY27" fmla="*/ 122660 h 513024"/>
              <a:gd name="connsiteX28" fmla="*/ 4788580 w 8692179"/>
              <a:gd name="connsiteY28" fmla="*/ 121233 h 513024"/>
              <a:gd name="connsiteX29" fmla="*/ 4894730 w 8692179"/>
              <a:gd name="connsiteY29" fmla="*/ 183584 h 513024"/>
              <a:gd name="connsiteX30" fmla="*/ 5072560 w 8692179"/>
              <a:gd name="connsiteY30" fmla="*/ 150652 h 513024"/>
              <a:gd name="connsiteX31" fmla="*/ 5249732 w 8692179"/>
              <a:gd name="connsiteY31" fmla="*/ 205099 h 513024"/>
              <a:gd name="connsiteX32" fmla="*/ 5484973 w 8692179"/>
              <a:gd name="connsiteY32" fmla="*/ 121562 h 513024"/>
              <a:gd name="connsiteX33" fmla="*/ 5742388 w 8692179"/>
              <a:gd name="connsiteY33" fmla="*/ 155702 h 513024"/>
              <a:gd name="connsiteX34" fmla="*/ 5905948 w 8692179"/>
              <a:gd name="connsiteY34" fmla="*/ 142090 h 513024"/>
              <a:gd name="connsiteX35" fmla="*/ 6099586 w 8692179"/>
              <a:gd name="connsiteY35" fmla="*/ 187865 h 513024"/>
              <a:gd name="connsiteX36" fmla="*/ 6314739 w 8692179"/>
              <a:gd name="connsiteY36" fmla="*/ 86765 h 513024"/>
              <a:gd name="connsiteX37" fmla="*/ 6583680 w 8692179"/>
              <a:gd name="connsiteY37" fmla="*/ 172826 h 513024"/>
              <a:gd name="connsiteX38" fmla="*/ 6960198 w 8692179"/>
              <a:gd name="connsiteY38" fmla="*/ 108280 h 513024"/>
              <a:gd name="connsiteX39" fmla="*/ 7371843 w 8692179"/>
              <a:gd name="connsiteY39" fmla="*/ 157678 h 513024"/>
              <a:gd name="connsiteX40" fmla="*/ 7541111 w 8692179"/>
              <a:gd name="connsiteY40" fmla="*/ 54492 h 513024"/>
              <a:gd name="connsiteX41" fmla="*/ 7756264 w 8692179"/>
              <a:gd name="connsiteY41" fmla="*/ 76007 h 513024"/>
              <a:gd name="connsiteX42" fmla="*/ 7939144 w 8692179"/>
              <a:gd name="connsiteY42" fmla="*/ 280402 h 513024"/>
              <a:gd name="connsiteX43" fmla="*/ 8197327 w 8692179"/>
              <a:gd name="connsiteY43" fmla="*/ 32977 h 513024"/>
              <a:gd name="connsiteX44" fmla="*/ 8466268 w 8692179"/>
              <a:gd name="connsiteY44" fmla="*/ 269645 h 513024"/>
              <a:gd name="connsiteX45" fmla="*/ 8692179 w 8692179"/>
              <a:gd name="connsiteY45" fmla="*/ 43734 h 513024"/>
              <a:gd name="connsiteX0" fmla="*/ 0 w 8692179"/>
              <a:gd name="connsiteY0" fmla="*/ 248130 h 513024"/>
              <a:gd name="connsiteX1" fmla="*/ 150607 w 8692179"/>
              <a:gd name="connsiteY1" fmla="*/ 76007 h 513024"/>
              <a:gd name="connsiteX2" fmla="*/ 322730 w 8692179"/>
              <a:gd name="connsiteY2" fmla="*/ 129795 h 513024"/>
              <a:gd name="connsiteX3" fmla="*/ 494852 w 8692179"/>
              <a:gd name="connsiteY3" fmla="*/ 54492 h 513024"/>
              <a:gd name="connsiteX4" fmla="*/ 666974 w 8692179"/>
              <a:gd name="connsiteY4" fmla="*/ 205099 h 513024"/>
              <a:gd name="connsiteX5" fmla="*/ 785308 w 8692179"/>
              <a:gd name="connsiteY5" fmla="*/ 248130 h 513024"/>
              <a:gd name="connsiteX6" fmla="*/ 935916 w 8692179"/>
              <a:gd name="connsiteY6" fmla="*/ 86765 h 513024"/>
              <a:gd name="connsiteX7" fmla="*/ 1075765 w 8692179"/>
              <a:gd name="connsiteY7" fmla="*/ 205099 h 513024"/>
              <a:gd name="connsiteX8" fmla="*/ 1312433 w 8692179"/>
              <a:gd name="connsiteY8" fmla="*/ 76007 h 513024"/>
              <a:gd name="connsiteX9" fmla="*/ 1473798 w 8692179"/>
              <a:gd name="connsiteY9" fmla="*/ 54492 h 513024"/>
              <a:gd name="connsiteX10" fmla="*/ 1602890 w 8692179"/>
              <a:gd name="connsiteY10" fmla="*/ 183584 h 513024"/>
              <a:gd name="connsiteX11" fmla="*/ 1731981 w 8692179"/>
              <a:gd name="connsiteY11" fmla="*/ 269645 h 513024"/>
              <a:gd name="connsiteX12" fmla="*/ 1904104 w 8692179"/>
              <a:gd name="connsiteY12" fmla="*/ 119038 h 513024"/>
              <a:gd name="connsiteX13" fmla="*/ 2054711 w 8692179"/>
              <a:gd name="connsiteY13" fmla="*/ 97522 h 513024"/>
              <a:gd name="connsiteX14" fmla="*/ 2205318 w 8692179"/>
              <a:gd name="connsiteY14" fmla="*/ 86765 h 513024"/>
              <a:gd name="connsiteX15" fmla="*/ 2355925 w 8692179"/>
              <a:gd name="connsiteY15" fmla="*/ 495555 h 513024"/>
              <a:gd name="connsiteX16" fmla="*/ 2667897 w 8692179"/>
              <a:gd name="connsiteY16" fmla="*/ 398737 h 513024"/>
              <a:gd name="connsiteX17" fmla="*/ 2796988 w 8692179"/>
              <a:gd name="connsiteY17" fmla="*/ 43734 h 513024"/>
              <a:gd name="connsiteX18" fmla="*/ 2926080 w 8692179"/>
              <a:gd name="connsiteY18" fmla="*/ 22219 h 513024"/>
              <a:gd name="connsiteX19" fmla="*/ 3130476 w 8692179"/>
              <a:gd name="connsiteY19" fmla="*/ 194341 h 513024"/>
              <a:gd name="connsiteX20" fmla="*/ 3399417 w 8692179"/>
              <a:gd name="connsiteY20" fmla="*/ 97522 h 513024"/>
              <a:gd name="connsiteX21" fmla="*/ 3517751 w 8692179"/>
              <a:gd name="connsiteY21" fmla="*/ 183584 h 513024"/>
              <a:gd name="connsiteX22" fmla="*/ 3732904 w 8692179"/>
              <a:gd name="connsiteY22" fmla="*/ 76007 h 513024"/>
              <a:gd name="connsiteX23" fmla="*/ 3883511 w 8692179"/>
              <a:gd name="connsiteY23" fmla="*/ 124855 h 513024"/>
              <a:gd name="connsiteX24" fmla="*/ 4012603 w 8692179"/>
              <a:gd name="connsiteY24" fmla="*/ 194341 h 513024"/>
              <a:gd name="connsiteX25" fmla="*/ 4270786 w 8692179"/>
              <a:gd name="connsiteY25" fmla="*/ 108280 h 513024"/>
              <a:gd name="connsiteX26" fmla="*/ 4464424 w 8692179"/>
              <a:gd name="connsiteY26" fmla="*/ 169204 h 513024"/>
              <a:gd name="connsiteX27" fmla="*/ 4663769 w 8692179"/>
              <a:gd name="connsiteY27" fmla="*/ 122660 h 513024"/>
              <a:gd name="connsiteX28" fmla="*/ 4788580 w 8692179"/>
              <a:gd name="connsiteY28" fmla="*/ 121233 h 513024"/>
              <a:gd name="connsiteX29" fmla="*/ 4894730 w 8692179"/>
              <a:gd name="connsiteY29" fmla="*/ 183584 h 513024"/>
              <a:gd name="connsiteX30" fmla="*/ 5072560 w 8692179"/>
              <a:gd name="connsiteY30" fmla="*/ 150652 h 513024"/>
              <a:gd name="connsiteX31" fmla="*/ 5249732 w 8692179"/>
              <a:gd name="connsiteY31" fmla="*/ 205099 h 513024"/>
              <a:gd name="connsiteX32" fmla="*/ 5484973 w 8692179"/>
              <a:gd name="connsiteY32" fmla="*/ 121562 h 513024"/>
              <a:gd name="connsiteX33" fmla="*/ 5742388 w 8692179"/>
              <a:gd name="connsiteY33" fmla="*/ 155702 h 513024"/>
              <a:gd name="connsiteX34" fmla="*/ 5905948 w 8692179"/>
              <a:gd name="connsiteY34" fmla="*/ 142090 h 513024"/>
              <a:gd name="connsiteX35" fmla="*/ 6099586 w 8692179"/>
              <a:gd name="connsiteY35" fmla="*/ 187865 h 513024"/>
              <a:gd name="connsiteX36" fmla="*/ 6314739 w 8692179"/>
              <a:gd name="connsiteY36" fmla="*/ 86765 h 513024"/>
              <a:gd name="connsiteX37" fmla="*/ 6583680 w 8692179"/>
              <a:gd name="connsiteY37" fmla="*/ 172826 h 513024"/>
              <a:gd name="connsiteX38" fmla="*/ 6960198 w 8692179"/>
              <a:gd name="connsiteY38" fmla="*/ 108280 h 513024"/>
              <a:gd name="connsiteX39" fmla="*/ 7371843 w 8692179"/>
              <a:gd name="connsiteY39" fmla="*/ 157678 h 513024"/>
              <a:gd name="connsiteX40" fmla="*/ 7541111 w 8692179"/>
              <a:gd name="connsiteY40" fmla="*/ 54492 h 513024"/>
              <a:gd name="connsiteX41" fmla="*/ 7756264 w 8692179"/>
              <a:gd name="connsiteY41" fmla="*/ 103999 h 513024"/>
              <a:gd name="connsiteX42" fmla="*/ 7939144 w 8692179"/>
              <a:gd name="connsiteY42" fmla="*/ 280402 h 513024"/>
              <a:gd name="connsiteX43" fmla="*/ 8197327 w 8692179"/>
              <a:gd name="connsiteY43" fmla="*/ 32977 h 513024"/>
              <a:gd name="connsiteX44" fmla="*/ 8466268 w 8692179"/>
              <a:gd name="connsiteY44" fmla="*/ 269645 h 513024"/>
              <a:gd name="connsiteX45" fmla="*/ 8692179 w 8692179"/>
              <a:gd name="connsiteY45" fmla="*/ 43734 h 513024"/>
              <a:gd name="connsiteX0" fmla="*/ 0 w 8692179"/>
              <a:gd name="connsiteY0" fmla="*/ 248130 h 513024"/>
              <a:gd name="connsiteX1" fmla="*/ 150607 w 8692179"/>
              <a:gd name="connsiteY1" fmla="*/ 76007 h 513024"/>
              <a:gd name="connsiteX2" fmla="*/ 322730 w 8692179"/>
              <a:gd name="connsiteY2" fmla="*/ 129795 h 513024"/>
              <a:gd name="connsiteX3" fmla="*/ 494852 w 8692179"/>
              <a:gd name="connsiteY3" fmla="*/ 54492 h 513024"/>
              <a:gd name="connsiteX4" fmla="*/ 666974 w 8692179"/>
              <a:gd name="connsiteY4" fmla="*/ 205099 h 513024"/>
              <a:gd name="connsiteX5" fmla="*/ 785308 w 8692179"/>
              <a:gd name="connsiteY5" fmla="*/ 248130 h 513024"/>
              <a:gd name="connsiteX6" fmla="*/ 935916 w 8692179"/>
              <a:gd name="connsiteY6" fmla="*/ 86765 h 513024"/>
              <a:gd name="connsiteX7" fmla="*/ 1075765 w 8692179"/>
              <a:gd name="connsiteY7" fmla="*/ 205099 h 513024"/>
              <a:gd name="connsiteX8" fmla="*/ 1312433 w 8692179"/>
              <a:gd name="connsiteY8" fmla="*/ 76007 h 513024"/>
              <a:gd name="connsiteX9" fmla="*/ 1473798 w 8692179"/>
              <a:gd name="connsiteY9" fmla="*/ 54492 h 513024"/>
              <a:gd name="connsiteX10" fmla="*/ 1602890 w 8692179"/>
              <a:gd name="connsiteY10" fmla="*/ 183584 h 513024"/>
              <a:gd name="connsiteX11" fmla="*/ 1731981 w 8692179"/>
              <a:gd name="connsiteY11" fmla="*/ 269645 h 513024"/>
              <a:gd name="connsiteX12" fmla="*/ 1904104 w 8692179"/>
              <a:gd name="connsiteY12" fmla="*/ 119038 h 513024"/>
              <a:gd name="connsiteX13" fmla="*/ 2054711 w 8692179"/>
              <a:gd name="connsiteY13" fmla="*/ 97522 h 513024"/>
              <a:gd name="connsiteX14" fmla="*/ 2205318 w 8692179"/>
              <a:gd name="connsiteY14" fmla="*/ 86765 h 513024"/>
              <a:gd name="connsiteX15" fmla="*/ 2355925 w 8692179"/>
              <a:gd name="connsiteY15" fmla="*/ 495555 h 513024"/>
              <a:gd name="connsiteX16" fmla="*/ 2667897 w 8692179"/>
              <a:gd name="connsiteY16" fmla="*/ 398737 h 513024"/>
              <a:gd name="connsiteX17" fmla="*/ 2796988 w 8692179"/>
              <a:gd name="connsiteY17" fmla="*/ 43734 h 513024"/>
              <a:gd name="connsiteX18" fmla="*/ 2926080 w 8692179"/>
              <a:gd name="connsiteY18" fmla="*/ 22219 h 513024"/>
              <a:gd name="connsiteX19" fmla="*/ 3130476 w 8692179"/>
              <a:gd name="connsiteY19" fmla="*/ 194341 h 513024"/>
              <a:gd name="connsiteX20" fmla="*/ 3399417 w 8692179"/>
              <a:gd name="connsiteY20" fmla="*/ 97522 h 513024"/>
              <a:gd name="connsiteX21" fmla="*/ 3517751 w 8692179"/>
              <a:gd name="connsiteY21" fmla="*/ 183584 h 513024"/>
              <a:gd name="connsiteX22" fmla="*/ 3732904 w 8692179"/>
              <a:gd name="connsiteY22" fmla="*/ 76007 h 513024"/>
              <a:gd name="connsiteX23" fmla="*/ 3883511 w 8692179"/>
              <a:gd name="connsiteY23" fmla="*/ 124855 h 513024"/>
              <a:gd name="connsiteX24" fmla="*/ 4012603 w 8692179"/>
              <a:gd name="connsiteY24" fmla="*/ 194341 h 513024"/>
              <a:gd name="connsiteX25" fmla="*/ 4270786 w 8692179"/>
              <a:gd name="connsiteY25" fmla="*/ 108280 h 513024"/>
              <a:gd name="connsiteX26" fmla="*/ 4464424 w 8692179"/>
              <a:gd name="connsiteY26" fmla="*/ 169204 h 513024"/>
              <a:gd name="connsiteX27" fmla="*/ 4663769 w 8692179"/>
              <a:gd name="connsiteY27" fmla="*/ 122660 h 513024"/>
              <a:gd name="connsiteX28" fmla="*/ 4788580 w 8692179"/>
              <a:gd name="connsiteY28" fmla="*/ 121233 h 513024"/>
              <a:gd name="connsiteX29" fmla="*/ 4894730 w 8692179"/>
              <a:gd name="connsiteY29" fmla="*/ 183584 h 513024"/>
              <a:gd name="connsiteX30" fmla="*/ 5072560 w 8692179"/>
              <a:gd name="connsiteY30" fmla="*/ 150652 h 513024"/>
              <a:gd name="connsiteX31" fmla="*/ 5249732 w 8692179"/>
              <a:gd name="connsiteY31" fmla="*/ 205099 h 513024"/>
              <a:gd name="connsiteX32" fmla="*/ 5484973 w 8692179"/>
              <a:gd name="connsiteY32" fmla="*/ 121562 h 513024"/>
              <a:gd name="connsiteX33" fmla="*/ 5742388 w 8692179"/>
              <a:gd name="connsiteY33" fmla="*/ 155702 h 513024"/>
              <a:gd name="connsiteX34" fmla="*/ 5905948 w 8692179"/>
              <a:gd name="connsiteY34" fmla="*/ 142090 h 513024"/>
              <a:gd name="connsiteX35" fmla="*/ 6099586 w 8692179"/>
              <a:gd name="connsiteY35" fmla="*/ 187865 h 513024"/>
              <a:gd name="connsiteX36" fmla="*/ 6314739 w 8692179"/>
              <a:gd name="connsiteY36" fmla="*/ 86765 h 513024"/>
              <a:gd name="connsiteX37" fmla="*/ 6583680 w 8692179"/>
              <a:gd name="connsiteY37" fmla="*/ 172826 h 513024"/>
              <a:gd name="connsiteX38" fmla="*/ 6960198 w 8692179"/>
              <a:gd name="connsiteY38" fmla="*/ 108280 h 513024"/>
              <a:gd name="connsiteX39" fmla="*/ 7371843 w 8692179"/>
              <a:gd name="connsiteY39" fmla="*/ 157678 h 513024"/>
              <a:gd name="connsiteX40" fmla="*/ 7541111 w 8692179"/>
              <a:gd name="connsiteY40" fmla="*/ 119806 h 513024"/>
              <a:gd name="connsiteX41" fmla="*/ 7756264 w 8692179"/>
              <a:gd name="connsiteY41" fmla="*/ 103999 h 513024"/>
              <a:gd name="connsiteX42" fmla="*/ 7939144 w 8692179"/>
              <a:gd name="connsiteY42" fmla="*/ 280402 h 513024"/>
              <a:gd name="connsiteX43" fmla="*/ 8197327 w 8692179"/>
              <a:gd name="connsiteY43" fmla="*/ 32977 h 513024"/>
              <a:gd name="connsiteX44" fmla="*/ 8466268 w 8692179"/>
              <a:gd name="connsiteY44" fmla="*/ 269645 h 513024"/>
              <a:gd name="connsiteX45" fmla="*/ 8692179 w 8692179"/>
              <a:gd name="connsiteY45" fmla="*/ 43734 h 513024"/>
              <a:gd name="connsiteX0" fmla="*/ 0 w 8692179"/>
              <a:gd name="connsiteY0" fmla="*/ 248130 h 513024"/>
              <a:gd name="connsiteX1" fmla="*/ 150607 w 8692179"/>
              <a:gd name="connsiteY1" fmla="*/ 76007 h 513024"/>
              <a:gd name="connsiteX2" fmla="*/ 322730 w 8692179"/>
              <a:gd name="connsiteY2" fmla="*/ 129795 h 513024"/>
              <a:gd name="connsiteX3" fmla="*/ 494852 w 8692179"/>
              <a:gd name="connsiteY3" fmla="*/ 54492 h 513024"/>
              <a:gd name="connsiteX4" fmla="*/ 666974 w 8692179"/>
              <a:gd name="connsiteY4" fmla="*/ 205099 h 513024"/>
              <a:gd name="connsiteX5" fmla="*/ 785308 w 8692179"/>
              <a:gd name="connsiteY5" fmla="*/ 248130 h 513024"/>
              <a:gd name="connsiteX6" fmla="*/ 935916 w 8692179"/>
              <a:gd name="connsiteY6" fmla="*/ 86765 h 513024"/>
              <a:gd name="connsiteX7" fmla="*/ 1075765 w 8692179"/>
              <a:gd name="connsiteY7" fmla="*/ 205099 h 513024"/>
              <a:gd name="connsiteX8" fmla="*/ 1312433 w 8692179"/>
              <a:gd name="connsiteY8" fmla="*/ 76007 h 513024"/>
              <a:gd name="connsiteX9" fmla="*/ 1473798 w 8692179"/>
              <a:gd name="connsiteY9" fmla="*/ 54492 h 513024"/>
              <a:gd name="connsiteX10" fmla="*/ 1602890 w 8692179"/>
              <a:gd name="connsiteY10" fmla="*/ 183584 h 513024"/>
              <a:gd name="connsiteX11" fmla="*/ 1731981 w 8692179"/>
              <a:gd name="connsiteY11" fmla="*/ 269645 h 513024"/>
              <a:gd name="connsiteX12" fmla="*/ 1904104 w 8692179"/>
              <a:gd name="connsiteY12" fmla="*/ 119038 h 513024"/>
              <a:gd name="connsiteX13" fmla="*/ 2054711 w 8692179"/>
              <a:gd name="connsiteY13" fmla="*/ 97522 h 513024"/>
              <a:gd name="connsiteX14" fmla="*/ 2205318 w 8692179"/>
              <a:gd name="connsiteY14" fmla="*/ 86765 h 513024"/>
              <a:gd name="connsiteX15" fmla="*/ 2355925 w 8692179"/>
              <a:gd name="connsiteY15" fmla="*/ 495555 h 513024"/>
              <a:gd name="connsiteX16" fmla="*/ 2667897 w 8692179"/>
              <a:gd name="connsiteY16" fmla="*/ 398737 h 513024"/>
              <a:gd name="connsiteX17" fmla="*/ 2796988 w 8692179"/>
              <a:gd name="connsiteY17" fmla="*/ 43734 h 513024"/>
              <a:gd name="connsiteX18" fmla="*/ 2926080 w 8692179"/>
              <a:gd name="connsiteY18" fmla="*/ 22219 h 513024"/>
              <a:gd name="connsiteX19" fmla="*/ 3130476 w 8692179"/>
              <a:gd name="connsiteY19" fmla="*/ 194341 h 513024"/>
              <a:gd name="connsiteX20" fmla="*/ 3399417 w 8692179"/>
              <a:gd name="connsiteY20" fmla="*/ 97522 h 513024"/>
              <a:gd name="connsiteX21" fmla="*/ 3517751 w 8692179"/>
              <a:gd name="connsiteY21" fmla="*/ 183584 h 513024"/>
              <a:gd name="connsiteX22" fmla="*/ 3732904 w 8692179"/>
              <a:gd name="connsiteY22" fmla="*/ 76007 h 513024"/>
              <a:gd name="connsiteX23" fmla="*/ 3883511 w 8692179"/>
              <a:gd name="connsiteY23" fmla="*/ 124855 h 513024"/>
              <a:gd name="connsiteX24" fmla="*/ 4012603 w 8692179"/>
              <a:gd name="connsiteY24" fmla="*/ 194341 h 513024"/>
              <a:gd name="connsiteX25" fmla="*/ 4270786 w 8692179"/>
              <a:gd name="connsiteY25" fmla="*/ 108280 h 513024"/>
              <a:gd name="connsiteX26" fmla="*/ 4464424 w 8692179"/>
              <a:gd name="connsiteY26" fmla="*/ 169204 h 513024"/>
              <a:gd name="connsiteX27" fmla="*/ 4663769 w 8692179"/>
              <a:gd name="connsiteY27" fmla="*/ 122660 h 513024"/>
              <a:gd name="connsiteX28" fmla="*/ 4788580 w 8692179"/>
              <a:gd name="connsiteY28" fmla="*/ 121233 h 513024"/>
              <a:gd name="connsiteX29" fmla="*/ 4894730 w 8692179"/>
              <a:gd name="connsiteY29" fmla="*/ 183584 h 513024"/>
              <a:gd name="connsiteX30" fmla="*/ 5072560 w 8692179"/>
              <a:gd name="connsiteY30" fmla="*/ 150652 h 513024"/>
              <a:gd name="connsiteX31" fmla="*/ 5249732 w 8692179"/>
              <a:gd name="connsiteY31" fmla="*/ 205099 h 513024"/>
              <a:gd name="connsiteX32" fmla="*/ 5484973 w 8692179"/>
              <a:gd name="connsiteY32" fmla="*/ 121562 h 513024"/>
              <a:gd name="connsiteX33" fmla="*/ 5742388 w 8692179"/>
              <a:gd name="connsiteY33" fmla="*/ 155702 h 513024"/>
              <a:gd name="connsiteX34" fmla="*/ 5905948 w 8692179"/>
              <a:gd name="connsiteY34" fmla="*/ 142090 h 513024"/>
              <a:gd name="connsiteX35" fmla="*/ 6099586 w 8692179"/>
              <a:gd name="connsiteY35" fmla="*/ 187865 h 513024"/>
              <a:gd name="connsiteX36" fmla="*/ 6314739 w 8692179"/>
              <a:gd name="connsiteY36" fmla="*/ 86765 h 513024"/>
              <a:gd name="connsiteX37" fmla="*/ 6583680 w 8692179"/>
              <a:gd name="connsiteY37" fmla="*/ 172826 h 513024"/>
              <a:gd name="connsiteX38" fmla="*/ 6960198 w 8692179"/>
              <a:gd name="connsiteY38" fmla="*/ 108280 h 513024"/>
              <a:gd name="connsiteX39" fmla="*/ 7371843 w 8692179"/>
              <a:gd name="connsiteY39" fmla="*/ 157678 h 513024"/>
              <a:gd name="connsiteX40" fmla="*/ 7541111 w 8692179"/>
              <a:gd name="connsiteY40" fmla="*/ 119806 h 513024"/>
              <a:gd name="connsiteX41" fmla="*/ 7756264 w 8692179"/>
              <a:gd name="connsiteY41" fmla="*/ 103999 h 513024"/>
              <a:gd name="connsiteX42" fmla="*/ 7939144 w 8692179"/>
              <a:gd name="connsiteY42" fmla="*/ 159104 h 513024"/>
              <a:gd name="connsiteX43" fmla="*/ 8197327 w 8692179"/>
              <a:gd name="connsiteY43" fmla="*/ 32977 h 513024"/>
              <a:gd name="connsiteX44" fmla="*/ 8466268 w 8692179"/>
              <a:gd name="connsiteY44" fmla="*/ 269645 h 513024"/>
              <a:gd name="connsiteX45" fmla="*/ 8692179 w 8692179"/>
              <a:gd name="connsiteY45" fmla="*/ 43734 h 513024"/>
              <a:gd name="connsiteX0" fmla="*/ 0 w 8692179"/>
              <a:gd name="connsiteY0" fmla="*/ 248130 h 513024"/>
              <a:gd name="connsiteX1" fmla="*/ 150607 w 8692179"/>
              <a:gd name="connsiteY1" fmla="*/ 76007 h 513024"/>
              <a:gd name="connsiteX2" fmla="*/ 322730 w 8692179"/>
              <a:gd name="connsiteY2" fmla="*/ 129795 h 513024"/>
              <a:gd name="connsiteX3" fmla="*/ 494852 w 8692179"/>
              <a:gd name="connsiteY3" fmla="*/ 54492 h 513024"/>
              <a:gd name="connsiteX4" fmla="*/ 666974 w 8692179"/>
              <a:gd name="connsiteY4" fmla="*/ 205099 h 513024"/>
              <a:gd name="connsiteX5" fmla="*/ 785308 w 8692179"/>
              <a:gd name="connsiteY5" fmla="*/ 248130 h 513024"/>
              <a:gd name="connsiteX6" fmla="*/ 935916 w 8692179"/>
              <a:gd name="connsiteY6" fmla="*/ 86765 h 513024"/>
              <a:gd name="connsiteX7" fmla="*/ 1075765 w 8692179"/>
              <a:gd name="connsiteY7" fmla="*/ 205099 h 513024"/>
              <a:gd name="connsiteX8" fmla="*/ 1312433 w 8692179"/>
              <a:gd name="connsiteY8" fmla="*/ 76007 h 513024"/>
              <a:gd name="connsiteX9" fmla="*/ 1473798 w 8692179"/>
              <a:gd name="connsiteY9" fmla="*/ 54492 h 513024"/>
              <a:gd name="connsiteX10" fmla="*/ 1602890 w 8692179"/>
              <a:gd name="connsiteY10" fmla="*/ 183584 h 513024"/>
              <a:gd name="connsiteX11" fmla="*/ 1731981 w 8692179"/>
              <a:gd name="connsiteY11" fmla="*/ 269645 h 513024"/>
              <a:gd name="connsiteX12" fmla="*/ 1904104 w 8692179"/>
              <a:gd name="connsiteY12" fmla="*/ 119038 h 513024"/>
              <a:gd name="connsiteX13" fmla="*/ 2054711 w 8692179"/>
              <a:gd name="connsiteY13" fmla="*/ 97522 h 513024"/>
              <a:gd name="connsiteX14" fmla="*/ 2205318 w 8692179"/>
              <a:gd name="connsiteY14" fmla="*/ 86765 h 513024"/>
              <a:gd name="connsiteX15" fmla="*/ 2355925 w 8692179"/>
              <a:gd name="connsiteY15" fmla="*/ 495555 h 513024"/>
              <a:gd name="connsiteX16" fmla="*/ 2667897 w 8692179"/>
              <a:gd name="connsiteY16" fmla="*/ 398737 h 513024"/>
              <a:gd name="connsiteX17" fmla="*/ 2796988 w 8692179"/>
              <a:gd name="connsiteY17" fmla="*/ 43734 h 513024"/>
              <a:gd name="connsiteX18" fmla="*/ 2926080 w 8692179"/>
              <a:gd name="connsiteY18" fmla="*/ 22219 h 513024"/>
              <a:gd name="connsiteX19" fmla="*/ 3130476 w 8692179"/>
              <a:gd name="connsiteY19" fmla="*/ 194341 h 513024"/>
              <a:gd name="connsiteX20" fmla="*/ 3399417 w 8692179"/>
              <a:gd name="connsiteY20" fmla="*/ 97522 h 513024"/>
              <a:gd name="connsiteX21" fmla="*/ 3517751 w 8692179"/>
              <a:gd name="connsiteY21" fmla="*/ 183584 h 513024"/>
              <a:gd name="connsiteX22" fmla="*/ 3732904 w 8692179"/>
              <a:gd name="connsiteY22" fmla="*/ 76007 h 513024"/>
              <a:gd name="connsiteX23" fmla="*/ 3883511 w 8692179"/>
              <a:gd name="connsiteY23" fmla="*/ 124855 h 513024"/>
              <a:gd name="connsiteX24" fmla="*/ 4012603 w 8692179"/>
              <a:gd name="connsiteY24" fmla="*/ 194341 h 513024"/>
              <a:gd name="connsiteX25" fmla="*/ 4270786 w 8692179"/>
              <a:gd name="connsiteY25" fmla="*/ 108280 h 513024"/>
              <a:gd name="connsiteX26" fmla="*/ 4464424 w 8692179"/>
              <a:gd name="connsiteY26" fmla="*/ 169204 h 513024"/>
              <a:gd name="connsiteX27" fmla="*/ 4663769 w 8692179"/>
              <a:gd name="connsiteY27" fmla="*/ 122660 h 513024"/>
              <a:gd name="connsiteX28" fmla="*/ 4788580 w 8692179"/>
              <a:gd name="connsiteY28" fmla="*/ 121233 h 513024"/>
              <a:gd name="connsiteX29" fmla="*/ 4894730 w 8692179"/>
              <a:gd name="connsiteY29" fmla="*/ 183584 h 513024"/>
              <a:gd name="connsiteX30" fmla="*/ 5072560 w 8692179"/>
              <a:gd name="connsiteY30" fmla="*/ 150652 h 513024"/>
              <a:gd name="connsiteX31" fmla="*/ 5249732 w 8692179"/>
              <a:gd name="connsiteY31" fmla="*/ 205099 h 513024"/>
              <a:gd name="connsiteX32" fmla="*/ 5484973 w 8692179"/>
              <a:gd name="connsiteY32" fmla="*/ 121562 h 513024"/>
              <a:gd name="connsiteX33" fmla="*/ 5742388 w 8692179"/>
              <a:gd name="connsiteY33" fmla="*/ 155702 h 513024"/>
              <a:gd name="connsiteX34" fmla="*/ 5905948 w 8692179"/>
              <a:gd name="connsiteY34" fmla="*/ 142090 h 513024"/>
              <a:gd name="connsiteX35" fmla="*/ 6099586 w 8692179"/>
              <a:gd name="connsiteY35" fmla="*/ 187865 h 513024"/>
              <a:gd name="connsiteX36" fmla="*/ 6314739 w 8692179"/>
              <a:gd name="connsiteY36" fmla="*/ 86765 h 513024"/>
              <a:gd name="connsiteX37" fmla="*/ 6583680 w 8692179"/>
              <a:gd name="connsiteY37" fmla="*/ 172826 h 513024"/>
              <a:gd name="connsiteX38" fmla="*/ 6960198 w 8692179"/>
              <a:gd name="connsiteY38" fmla="*/ 108280 h 513024"/>
              <a:gd name="connsiteX39" fmla="*/ 7371843 w 8692179"/>
              <a:gd name="connsiteY39" fmla="*/ 157678 h 513024"/>
              <a:gd name="connsiteX40" fmla="*/ 7541111 w 8692179"/>
              <a:gd name="connsiteY40" fmla="*/ 119806 h 513024"/>
              <a:gd name="connsiteX41" fmla="*/ 7756264 w 8692179"/>
              <a:gd name="connsiteY41" fmla="*/ 103999 h 513024"/>
              <a:gd name="connsiteX42" fmla="*/ 7939144 w 8692179"/>
              <a:gd name="connsiteY42" fmla="*/ 159104 h 513024"/>
              <a:gd name="connsiteX43" fmla="*/ 8206657 w 8692179"/>
              <a:gd name="connsiteY43" fmla="*/ 182267 h 513024"/>
              <a:gd name="connsiteX44" fmla="*/ 8466268 w 8692179"/>
              <a:gd name="connsiteY44" fmla="*/ 269645 h 513024"/>
              <a:gd name="connsiteX45" fmla="*/ 8692179 w 8692179"/>
              <a:gd name="connsiteY45" fmla="*/ 43734 h 51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92179" h="513024">
                <a:moveTo>
                  <a:pt x="0" y="248130"/>
                </a:moveTo>
                <a:cubicBezTo>
                  <a:pt x="48409" y="171929"/>
                  <a:pt x="96819" y="95729"/>
                  <a:pt x="150607" y="76007"/>
                </a:cubicBezTo>
                <a:cubicBezTo>
                  <a:pt x="204395" y="56284"/>
                  <a:pt x="265356" y="133381"/>
                  <a:pt x="322730" y="129795"/>
                </a:cubicBezTo>
                <a:cubicBezTo>
                  <a:pt x="380104" y="126209"/>
                  <a:pt x="437478" y="41941"/>
                  <a:pt x="494852" y="54492"/>
                </a:cubicBezTo>
                <a:cubicBezTo>
                  <a:pt x="552226" y="67043"/>
                  <a:pt x="618565" y="172826"/>
                  <a:pt x="666974" y="205099"/>
                </a:cubicBezTo>
                <a:cubicBezTo>
                  <a:pt x="715383" y="237372"/>
                  <a:pt x="740484" y="267852"/>
                  <a:pt x="785308" y="248130"/>
                </a:cubicBezTo>
                <a:cubicBezTo>
                  <a:pt x="830132" y="228408"/>
                  <a:pt x="887507" y="93937"/>
                  <a:pt x="935916" y="86765"/>
                </a:cubicBezTo>
                <a:cubicBezTo>
                  <a:pt x="984326" y="79593"/>
                  <a:pt x="1013012" y="206892"/>
                  <a:pt x="1075765" y="205099"/>
                </a:cubicBezTo>
                <a:cubicBezTo>
                  <a:pt x="1138518" y="203306"/>
                  <a:pt x="1246094" y="101108"/>
                  <a:pt x="1312433" y="76007"/>
                </a:cubicBezTo>
                <a:cubicBezTo>
                  <a:pt x="1378772" y="50906"/>
                  <a:pt x="1425389" y="36563"/>
                  <a:pt x="1473798" y="54492"/>
                </a:cubicBezTo>
                <a:cubicBezTo>
                  <a:pt x="1522207" y="72421"/>
                  <a:pt x="1559860" y="147725"/>
                  <a:pt x="1602890" y="183584"/>
                </a:cubicBezTo>
                <a:cubicBezTo>
                  <a:pt x="1645920" y="219443"/>
                  <a:pt x="1681779" y="280403"/>
                  <a:pt x="1731981" y="269645"/>
                </a:cubicBezTo>
                <a:cubicBezTo>
                  <a:pt x="1782183" y="258887"/>
                  <a:pt x="1850316" y="147725"/>
                  <a:pt x="1904104" y="119038"/>
                </a:cubicBezTo>
                <a:cubicBezTo>
                  <a:pt x="1957892" y="90351"/>
                  <a:pt x="2004509" y="102901"/>
                  <a:pt x="2054711" y="97522"/>
                </a:cubicBezTo>
                <a:cubicBezTo>
                  <a:pt x="2104913" y="92143"/>
                  <a:pt x="2155116" y="20426"/>
                  <a:pt x="2205318" y="86765"/>
                </a:cubicBezTo>
                <a:cubicBezTo>
                  <a:pt x="2255520" y="153104"/>
                  <a:pt x="2278829" y="443560"/>
                  <a:pt x="2355925" y="495555"/>
                </a:cubicBezTo>
                <a:cubicBezTo>
                  <a:pt x="2433021" y="547550"/>
                  <a:pt x="2594387" y="474041"/>
                  <a:pt x="2667897" y="398737"/>
                </a:cubicBezTo>
                <a:cubicBezTo>
                  <a:pt x="2741408" y="323434"/>
                  <a:pt x="2753958" y="106487"/>
                  <a:pt x="2796988" y="43734"/>
                </a:cubicBezTo>
                <a:cubicBezTo>
                  <a:pt x="2840018" y="-19019"/>
                  <a:pt x="2870499" y="-2882"/>
                  <a:pt x="2926080" y="22219"/>
                </a:cubicBezTo>
                <a:cubicBezTo>
                  <a:pt x="2981661" y="47320"/>
                  <a:pt x="3051587" y="181791"/>
                  <a:pt x="3130476" y="194341"/>
                </a:cubicBezTo>
                <a:cubicBezTo>
                  <a:pt x="3209365" y="206891"/>
                  <a:pt x="3334871" y="99315"/>
                  <a:pt x="3399417" y="97522"/>
                </a:cubicBezTo>
                <a:cubicBezTo>
                  <a:pt x="3463963" y="95729"/>
                  <a:pt x="3462170" y="187170"/>
                  <a:pt x="3517751" y="183584"/>
                </a:cubicBezTo>
                <a:cubicBezTo>
                  <a:pt x="3573332" y="179998"/>
                  <a:pt x="3671944" y="85795"/>
                  <a:pt x="3732904" y="76007"/>
                </a:cubicBezTo>
                <a:cubicBezTo>
                  <a:pt x="3793864" y="66219"/>
                  <a:pt x="3836895" y="105133"/>
                  <a:pt x="3883511" y="124855"/>
                </a:cubicBezTo>
                <a:cubicBezTo>
                  <a:pt x="3930128" y="144577"/>
                  <a:pt x="3948057" y="197103"/>
                  <a:pt x="4012603" y="194341"/>
                </a:cubicBezTo>
                <a:cubicBezTo>
                  <a:pt x="4077149" y="191579"/>
                  <a:pt x="4195483" y="112469"/>
                  <a:pt x="4270786" y="108280"/>
                </a:cubicBezTo>
                <a:cubicBezTo>
                  <a:pt x="4346089" y="104091"/>
                  <a:pt x="4398927" y="166807"/>
                  <a:pt x="4464424" y="169204"/>
                </a:cubicBezTo>
                <a:cubicBezTo>
                  <a:pt x="4529921" y="171601"/>
                  <a:pt x="4609743" y="130655"/>
                  <a:pt x="4663769" y="122660"/>
                </a:cubicBezTo>
                <a:cubicBezTo>
                  <a:pt x="4717795" y="114665"/>
                  <a:pt x="4750087" y="111079"/>
                  <a:pt x="4788580" y="121233"/>
                </a:cubicBezTo>
                <a:cubicBezTo>
                  <a:pt x="4827073" y="131387"/>
                  <a:pt x="4847400" y="178681"/>
                  <a:pt x="4894730" y="183584"/>
                </a:cubicBezTo>
                <a:cubicBezTo>
                  <a:pt x="4942060" y="188487"/>
                  <a:pt x="5013393" y="147066"/>
                  <a:pt x="5072560" y="150652"/>
                </a:cubicBezTo>
                <a:cubicBezTo>
                  <a:pt x="5131727" y="154238"/>
                  <a:pt x="5180997" y="209947"/>
                  <a:pt x="5249732" y="205099"/>
                </a:cubicBezTo>
                <a:cubicBezTo>
                  <a:pt x="5318467" y="200251"/>
                  <a:pt x="5402864" y="129795"/>
                  <a:pt x="5484973" y="121562"/>
                </a:cubicBezTo>
                <a:cubicBezTo>
                  <a:pt x="5567082" y="113329"/>
                  <a:pt x="5672226" y="152281"/>
                  <a:pt x="5742388" y="155702"/>
                </a:cubicBezTo>
                <a:cubicBezTo>
                  <a:pt x="5812551" y="159123"/>
                  <a:pt x="5846415" y="136730"/>
                  <a:pt x="5905948" y="142090"/>
                </a:cubicBezTo>
                <a:cubicBezTo>
                  <a:pt x="5965481" y="147451"/>
                  <a:pt x="6031454" y="197086"/>
                  <a:pt x="6099586" y="187865"/>
                </a:cubicBezTo>
                <a:cubicBezTo>
                  <a:pt x="6167718" y="178644"/>
                  <a:pt x="6234057" y="89271"/>
                  <a:pt x="6314739" y="86765"/>
                </a:cubicBezTo>
                <a:cubicBezTo>
                  <a:pt x="6395421" y="84259"/>
                  <a:pt x="6476104" y="169240"/>
                  <a:pt x="6583680" y="172826"/>
                </a:cubicBezTo>
                <a:cubicBezTo>
                  <a:pt x="6691256" y="176412"/>
                  <a:pt x="6828838" y="110805"/>
                  <a:pt x="6960198" y="108280"/>
                </a:cubicBezTo>
                <a:cubicBezTo>
                  <a:pt x="7091558" y="105755"/>
                  <a:pt x="7275024" y="155757"/>
                  <a:pt x="7371843" y="157678"/>
                </a:cubicBezTo>
                <a:cubicBezTo>
                  <a:pt x="7468662" y="159599"/>
                  <a:pt x="7477041" y="128753"/>
                  <a:pt x="7541111" y="119806"/>
                </a:cubicBezTo>
                <a:cubicBezTo>
                  <a:pt x="7605181" y="110860"/>
                  <a:pt x="7689925" y="97449"/>
                  <a:pt x="7756264" y="103999"/>
                </a:cubicBezTo>
                <a:cubicBezTo>
                  <a:pt x="7822603" y="110549"/>
                  <a:pt x="7864079" y="146059"/>
                  <a:pt x="7939144" y="159104"/>
                </a:cubicBezTo>
                <a:cubicBezTo>
                  <a:pt x="8014209" y="172149"/>
                  <a:pt x="8118803" y="163844"/>
                  <a:pt x="8206657" y="182267"/>
                </a:cubicBezTo>
                <a:cubicBezTo>
                  <a:pt x="8294511" y="200690"/>
                  <a:pt x="8383793" y="267852"/>
                  <a:pt x="8466268" y="269645"/>
                </a:cubicBezTo>
                <a:cubicBezTo>
                  <a:pt x="8548743" y="271438"/>
                  <a:pt x="8620461" y="157586"/>
                  <a:pt x="8692179" y="43734"/>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kstvak 23">
            <a:extLst>
              <a:ext uri="{FF2B5EF4-FFF2-40B4-BE49-F238E27FC236}">
                <a16:creationId xmlns:a16="http://schemas.microsoft.com/office/drawing/2014/main" id="{E485A03C-E901-037C-8197-BD596B415EA2}"/>
              </a:ext>
            </a:extLst>
          </p:cNvPr>
          <p:cNvSpPr txBox="1"/>
          <p:nvPr/>
        </p:nvSpPr>
        <p:spPr>
          <a:xfrm>
            <a:off x="9875520" y="5862917"/>
            <a:ext cx="4908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tijd</a:t>
            </a:r>
          </a:p>
        </p:txBody>
      </p:sp>
      <p:sp>
        <p:nvSpPr>
          <p:cNvPr id="36" name="Rechthoek 35">
            <a:extLst>
              <a:ext uri="{FF2B5EF4-FFF2-40B4-BE49-F238E27FC236}">
                <a16:creationId xmlns:a16="http://schemas.microsoft.com/office/drawing/2014/main" id="{FE8A2D5D-B6C5-B966-C79F-23BE9D7C3474}"/>
              </a:ext>
            </a:extLst>
          </p:cNvPr>
          <p:cNvSpPr/>
          <p:nvPr/>
        </p:nvSpPr>
        <p:spPr>
          <a:xfrm>
            <a:off x="5000989" y="276213"/>
            <a:ext cx="219002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De mens</a:t>
            </a:r>
          </a:p>
        </p:txBody>
      </p:sp>
      <p:pic>
        <p:nvPicPr>
          <p:cNvPr id="5" name="Afbeelding 4">
            <a:extLst>
              <a:ext uri="{FF2B5EF4-FFF2-40B4-BE49-F238E27FC236}">
                <a16:creationId xmlns:a16="http://schemas.microsoft.com/office/drawing/2014/main" id="{1C25E194-FF2A-B8BB-BCD2-06E9BB748F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76382" y="3492411"/>
            <a:ext cx="1586253" cy="2141595"/>
          </a:xfrm>
          <a:prstGeom prst="rect">
            <a:avLst/>
          </a:prstGeom>
        </p:spPr>
      </p:pic>
      <p:pic>
        <p:nvPicPr>
          <p:cNvPr id="8" name="Afbeelding 7">
            <a:extLst>
              <a:ext uri="{FF2B5EF4-FFF2-40B4-BE49-F238E27FC236}">
                <a16:creationId xmlns:a16="http://schemas.microsoft.com/office/drawing/2014/main" id="{A518604B-B029-4BE2-1BE4-D82E8773B4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2110" y="3196391"/>
            <a:ext cx="3346577" cy="2720316"/>
          </a:xfrm>
          <a:prstGeom prst="rect">
            <a:avLst/>
          </a:prstGeom>
        </p:spPr>
      </p:pic>
      <p:cxnSp>
        <p:nvCxnSpPr>
          <p:cNvPr id="10" name="Rechte verbindingslijn 9">
            <a:extLst>
              <a:ext uri="{FF2B5EF4-FFF2-40B4-BE49-F238E27FC236}">
                <a16:creationId xmlns:a16="http://schemas.microsoft.com/office/drawing/2014/main" id="{C81E4082-5E86-76A7-4C4F-F5C038EECCD0}"/>
              </a:ext>
            </a:extLst>
          </p:cNvPr>
          <p:cNvCxnSpPr/>
          <p:nvPr/>
        </p:nvCxnSpPr>
        <p:spPr>
          <a:xfrm>
            <a:off x="5464593" y="2420471"/>
            <a:ext cx="4744119" cy="0"/>
          </a:xfrm>
          <a:prstGeom prst="line">
            <a:avLst/>
          </a:prstGeom>
          <a:ln w="38100">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 name="Rechte verbindingslijn 10">
            <a:extLst>
              <a:ext uri="{FF2B5EF4-FFF2-40B4-BE49-F238E27FC236}">
                <a16:creationId xmlns:a16="http://schemas.microsoft.com/office/drawing/2014/main" id="{8D16EDA5-D1DF-B62B-DDD9-AB9045F65AB1}"/>
              </a:ext>
            </a:extLst>
          </p:cNvPr>
          <p:cNvCxnSpPr/>
          <p:nvPr/>
        </p:nvCxnSpPr>
        <p:spPr>
          <a:xfrm>
            <a:off x="5464593" y="2260899"/>
            <a:ext cx="4744119" cy="0"/>
          </a:xfrm>
          <a:prstGeom prst="line">
            <a:avLst/>
          </a:prstGeom>
          <a:ln w="38100">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 name="Tekstvak 1">
            <a:extLst>
              <a:ext uri="{FF2B5EF4-FFF2-40B4-BE49-F238E27FC236}">
                <a16:creationId xmlns:a16="http://schemas.microsoft.com/office/drawing/2014/main" id="{8C530AF6-7794-45A4-AE1F-5254DC10ED60}"/>
              </a:ext>
            </a:extLst>
          </p:cNvPr>
          <p:cNvSpPr txBox="1"/>
          <p:nvPr/>
        </p:nvSpPr>
        <p:spPr>
          <a:xfrm>
            <a:off x="6723237" y="1877231"/>
            <a:ext cx="1588961" cy="369332"/>
          </a:xfrm>
          <a:prstGeom prst="rect">
            <a:avLst/>
          </a:prstGeom>
          <a:noFill/>
        </p:spPr>
        <p:txBody>
          <a:bodyPr wrap="none" rtlCol="0">
            <a:spAutoFit/>
          </a:bodyPr>
          <a:lstStyle/>
          <a:p>
            <a:r>
              <a:rPr lang="nl-NL" dirty="0"/>
              <a:t>Onderdrukking</a:t>
            </a:r>
          </a:p>
        </p:txBody>
      </p:sp>
    </p:spTree>
    <p:extLst>
      <p:ext uri="{BB962C8B-B14F-4D97-AF65-F5344CB8AC3E}">
        <p14:creationId xmlns:p14="http://schemas.microsoft.com/office/powerpoint/2010/main" val="63026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DD7EE"/>
        </a:solidFill>
        <a:effectLst/>
      </p:bgPr>
    </p:bg>
    <p:spTree>
      <p:nvGrpSpPr>
        <p:cNvPr id="1" name=""/>
        <p:cNvGrpSpPr/>
        <p:nvPr/>
      </p:nvGrpSpPr>
      <p:grpSpPr>
        <a:xfrm>
          <a:off x="0" y="0"/>
          <a:ext cx="0" cy="0"/>
          <a:chOff x="0" y="0"/>
          <a:chExt cx="0" cy="0"/>
        </a:xfrm>
      </p:grpSpPr>
      <p:cxnSp>
        <p:nvCxnSpPr>
          <p:cNvPr id="3" name="Rechte verbindingslijn met pijl 2">
            <a:extLst>
              <a:ext uri="{FF2B5EF4-FFF2-40B4-BE49-F238E27FC236}">
                <a16:creationId xmlns:a16="http://schemas.microsoft.com/office/drawing/2014/main" id="{D09C961A-7B60-3CE4-38FE-D8672CE7DBCB}"/>
              </a:ext>
            </a:extLst>
          </p:cNvPr>
          <p:cNvCxnSpPr/>
          <p:nvPr/>
        </p:nvCxnSpPr>
        <p:spPr>
          <a:xfrm>
            <a:off x="1914861" y="5841402"/>
            <a:ext cx="8832028"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 name="Rechte verbindingslijn met pijl 14">
            <a:extLst>
              <a:ext uri="{FF2B5EF4-FFF2-40B4-BE49-F238E27FC236}">
                <a16:creationId xmlns:a16="http://schemas.microsoft.com/office/drawing/2014/main" id="{27D313A1-A215-D8E8-B4C8-827BD7038D56}"/>
              </a:ext>
            </a:extLst>
          </p:cNvPr>
          <p:cNvCxnSpPr/>
          <p:nvPr/>
        </p:nvCxnSpPr>
        <p:spPr>
          <a:xfrm flipV="1">
            <a:off x="1914861" y="1387736"/>
            <a:ext cx="0" cy="4453666"/>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6" name="Tekstvak 15">
            <a:extLst>
              <a:ext uri="{FF2B5EF4-FFF2-40B4-BE49-F238E27FC236}">
                <a16:creationId xmlns:a16="http://schemas.microsoft.com/office/drawing/2014/main" id="{933C3104-6971-B97D-A413-662EFA2D2A69}"/>
              </a:ext>
            </a:extLst>
          </p:cNvPr>
          <p:cNvSpPr txBox="1"/>
          <p:nvPr/>
        </p:nvSpPr>
        <p:spPr>
          <a:xfrm>
            <a:off x="387279" y="5518236"/>
            <a:ext cx="136621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Volledige entropie</a:t>
            </a:r>
          </a:p>
        </p:txBody>
      </p:sp>
      <p:sp>
        <p:nvSpPr>
          <p:cNvPr id="20" name="Tekstvak 19">
            <a:extLst>
              <a:ext uri="{FF2B5EF4-FFF2-40B4-BE49-F238E27FC236}">
                <a16:creationId xmlns:a16="http://schemas.microsoft.com/office/drawing/2014/main" id="{F461514F-7D78-B467-E7F3-5FE4EE0621FE}"/>
              </a:ext>
            </a:extLst>
          </p:cNvPr>
          <p:cNvSpPr txBox="1"/>
          <p:nvPr/>
        </p:nvSpPr>
        <p:spPr>
          <a:xfrm>
            <a:off x="387279" y="1615003"/>
            <a:ext cx="136621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Structuren</a:t>
            </a:r>
          </a:p>
        </p:txBody>
      </p:sp>
      <p:sp>
        <p:nvSpPr>
          <p:cNvPr id="23" name="Vrije vorm: vorm 22">
            <a:extLst>
              <a:ext uri="{FF2B5EF4-FFF2-40B4-BE49-F238E27FC236}">
                <a16:creationId xmlns:a16="http://schemas.microsoft.com/office/drawing/2014/main" id="{43655637-CDCD-C990-4300-960AE6C847C7}"/>
              </a:ext>
            </a:extLst>
          </p:cNvPr>
          <p:cNvSpPr/>
          <p:nvPr/>
        </p:nvSpPr>
        <p:spPr>
          <a:xfrm>
            <a:off x="1979404" y="2193855"/>
            <a:ext cx="8664187" cy="1063699"/>
          </a:xfrm>
          <a:custGeom>
            <a:avLst/>
            <a:gdLst>
              <a:gd name="connsiteX0" fmla="*/ 0 w 8692179"/>
              <a:gd name="connsiteY0" fmla="*/ 265582 h 579246"/>
              <a:gd name="connsiteX1" fmla="*/ 150607 w 8692179"/>
              <a:gd name="connsiteY1" fmla="*/ 93459 h 579246"/>
              <a:gd name="connsiteX2" fmla="*/ 322730 w 8692179"/>
              <a:gd name="connsiteY2" fmla="*/ 147247 h 579246"/>
              <a:gd name="connsiteX3" fmla="*/ 494852 w 8692179"/>
              <a:gd name="connsiteY3" fmla="*/ 71944 h 579246"/>
              <a:gd name="connsiteX4" fmla="*/ 666974 w 8692179"/>
              <a:gd name="connsiteY4" fmla="*/ 222551 h 579246"/>
              <a:gd name="connsiteX5" fmla="*/ 785308 w 8692179"/>
              <a:gd name="connsiteY5" fmla="*/ 265582 h 579246"/>
              <a:gd name="connsiteX6" fmla="*/ 935916 w 8692179"/>
              <a:gd name="connsiteY6" fmla="*/ 104217 h 579246"/>
              <a:gd name="connsiteX7" fmla="*/ 1075765 w 8692179"/>
              <a:gd name="connsiteY7" fmla="*/ 222551 h 579246"/>
              <a:gd name="connsiteX8" fmla="*/ 1312433 w 8692179"/>
              <a:gd name="connsiteY8" fmla="*/ 93459 h 579246"/>
              <a:gd name="connsiteX9" fmla="*/ 1473798 w 8692179"/>
              <a:gd name="connsiteY9" fmla="*/ 71944 h 579246"/>
              <a:gd name="connsiteX10" fmla="*/ 1602890 w 8692179"/>
              <a:gd name="connsiteY10" fmla="*/ 201036 h 579246"/>
              <a:gd name="connsiteX11" fmla="*/ 1731981 w 8692179"/>
              <a:gd name="connsiteY11" fmla="*/ 287097 h 579246"/>
              <a:gd name="connsiteX12" fmla="*/ 1904104 w 8692179"/>
              <a:gd name="connsiteY12" fmla="*/ 136490 h 579246"/>
              <a:gd name="connsiteX13" fmla="*/ 2054711 w 8692179"/>
              <a:gd name="connsiteY13" fmla="*/ 114974 h 579246"/>
              <a:gd name="connsiteX14" fmla="*/ 2205318 w 8692179"/>
              <a:gd name="connsiteY14" fmla="*/ 104217 h 579246"/>
              <a:gd name="connsiteX15" fmla="*/ 2355925 w 8692179"/>
              <a:gd name="connsiteY15" fmla="*/ 513007 h 579246"/>
              <a:gd name="connsiteX16" fmla="*/ 2667897 w 8692179"/>
              <a:gd name="connsiteY16" fmla="*/ 416189 h 579246"/>
              <a:gd name="connsiteX17" fmla="*/ 2796988 w 8692179"/>
              <a:gd name="connsiteY17" fmla="*/ 61186 h 579246"/>
              <a:gd name="connsiteX18" fmla="*/ 2926080 w 8692179"/>
              <a:gd name="connsiteY18" fmla="*/ 39671 h 579246"/>
              <a:gd name="connsiteX19" fmla="*/ 3130476 w 8692179"/>
              <a:gd name="connsiteY19" fmla="*/ 211793 h 579246"/>
              <a:gd name="connsiteX20" fmla="*/ 3399417 w 8692179"/>
              <a:gd name="connsiteY20" fmla="*/ 114974 h 579246"/>
              <a:gd name="connsiteX21" fmla="*/ 3517751 w 8692179"/>
              <a:gd name="connsiteY21" fmla="*/ 201036 h 579246"/>
              <a:gd name="connsiteX22" fmla="*/ 3732904 w 8692179"/>
              <a:gd name="connsiteY22" fmla="*/ 93459 h 579246"/>
              <a:gd name="connsiteX23" fmla="*/ 3883511 w 8692179"/>
              <a:gd name="connsiteY23" fmla="*/ 39671 h 579246"/>
              <a:gd name="connsiteX24" fmla="*/ 4012603 w 8692179"/>
              <a:gd name="connsiteY24" fmla="*/ 211793 h 579246"/>
              <a:gd name="connsiteX25" fmla="*/ 4270786 w 8692179"/>
              <a:gd name="connsiteY25" fmla="*/ 125732 h 579246"/>
              <a:gd name="connsiteX26" fmla="*/ 4464424 w 8692179"/>
              <a:gd name="connsiteY26" fmla="*/ 233309 h 579246"/>
              <a:gd name="connsiteX27" fmla="*/ 4701092 w 8692179"/>
              <a:gd name="connsiteY27" fmla="*/ 93459 h 579246"/>
              <a:gd name="connsiteX28" fmla="*/ 4797911 w 8692179"/>
              <a:gd name="connsiteY28" fmla="*/ 82702 h 579246"/>
              <a:gd name="connsiteX29" fmla="*/ 4894730 w 8692179"/>
              <a:gd name="connsiteY29" fmla="*/ 201036 h 579246"/>
              <a:gd name="connsiteX30" fmla="*/ 5109883 w 8692179"/>
              <a:gd name="connsiteY30" fmla="*/ 93459 h 579246"/>
              <a:gd name="connsiteX31" fmla="*/ 5249732 w 8692179"/>
              <a:gd name="connsiteY31" fmla="*/ 222551 h 579246"/>
              <a:gd name="connsiteX32" fmla="*/ 5475643 w 8692179"/>
              <a:gd name="connsiteY32" fmla="*/ 577553 h 579246"/>
              <a:gd name="connsiteX33" fmla="*/ 5798372 w 8692179"/>
              <a:gd name="connsiteY33" fmla="*/ 61186 h 579246"/>
              <a:gd name="connsiteX34" fmla="*/ 5905948 w 8692179"/>
              <a:gd name="connsiteY34" fmla="*/ 28913 h 579246"/>
              <a:gd name="connsiteX35" fmla="*/ 6099586 w 8692179"/>
              <a:gd name="connsiteY35" fmla="*/ 233309 h 579246"/>
              <a:gd name="connsiteX36" fmla="*/ 6314739 w 8692179"/>
              <a:gd name="connsiteY36" fmla="*/ 104217 h 579246"/>
              <a:gd name="connsiteX37" fmla="*/ 6583680 w 8692179"/>
              <a:gd name="connsiteY37" fmla="*/ 190278 h 579246"/>
              <a:gd name="connsiteX38" fmla="*/ 6960198 w 8692179"/>
              <a:gd name="connsiteY38" fmla="*/ 125732 h 579246"/>
              <a:gd name="connsiteX39" fmla="*/ 7390504 w 8692179"/>
              <a:gd name="connsiteY39" fmla="*/ 287097 h 579246"/>
              <a:gd name="connsiteX40" fmla="*/ 7541111 w 8692179"/>
              <a:gd name="connsiteY40" fmla="*/ 71944 h 579246"/>
              <a:gd name="connsiteX41" fmla="*/ 7756264 w 8692179"/>
              <a:gd name="connsiteY41" fmla="*/ 93459 h 579246"/>
              <a:gd name="connsiteX42" fmla="*/ 7939144 w 8692179"/>
              <a:gd name="connsiteY42" fmla="*/ 297854 h 579246"/>
              <a:gd name="connsiteX43" fmla="*/ 8197327 w 8692179"/>
              <a:gd name="connsiteY43" fmla="*/ 50429 h 579246"/>
              <a:gd name="connsiteX44" fmla="*/ 8466268 w 8692179"/>
              <a:gd name="connsiteY44" fmla="*/ 287097 h 579246"/>
              <a:gd name="connsiteX45" fmla="*/ 8692179 w 8692179"/>
              <a:gd name="connsiteY45" fmla="*/ 61186 h 579246"/>
              <a:gd name="connsiteX0" fmla="*/ 0 w 8692179"/>
              <a:gd name="connsiteY0" fmla="*/ 265582 h 579246"/>
              <a:gd name="connsiteX1" fmla="*/ 150607 w 8692179"/>
              <a:gd name="connsiteY1" fmla="*/ 93459 h 579246"/>
              <a:gd name="connsiteX2" fmla="*/ 322730 w 8692179"/>
              <a:gd name="connsiteY2" fmla="*/ 147247 h 579246"/>
              <a:gd name="connsiteX3" fmla="*/ 494852 w 8692179"/>
              <a:gd name="connsiteY3" fmla="*/ 71944 h 579246"/>
              <a:gd name="connsiteX4" fmla="*/ 666974 w 8692179"/>
              <a:gd name="connsiteY4" fmla="*/ 222551 h 579246"/>
              <a:gd name="connsiteX5" fmla="*/ 785308 w 8692179"/>
              <a:gd name="connsiteY5" fmla="*/ 265582 h 579246"/>
              <a:gd name="connsiteX6" fmla="*/ 935916 w 8692179"/>
              <a:gd name="connsiteY6" fmla="*/ 104217 h 579246"/>
              <a:gd name="connsiteX7" fmla="*/ 1075765 w 8692179"/>
              <a:gd name="connsiteY7" fmla="*/ 222551 h 579246"/>
              <a:gd name="connsiteX8" fmla="*/ 1312433 w 8692179"/>
              <a:gd name="connsiteY8" fmla="*/ 93459 h 579246"/>
              <a:gd name="connsiteX9" fmla="*/ 1473798 w 8692179"/>
              <a:gd name="connsiteY9" fmla="*/ 71944 h 579246"/>
              <a:gd name="connsiteX10" fmla="*/ 1602890 w 8692179"/>
              <a:gd name="connsiteY10" fmla="*/ 201036 h 579246"/>
              <a:gd name="connsiteX11" fmla="*/ 1731981 w 8692179"/>
              <a:gd name="connsiteY11" fmla="*/ 287097 h 579246"/>
              <a:gd name="connsiteX12" fmla="*/ 1904104 w 8692179"/>
              <a:gd name="connsiteY12" fmla="*/ 136490 h 579246"/>
              <a:gd name="connsiteX13" fmla="*/ 2054711 w 8692179"/>
              <a:gd name="connsiteY13" fmla="*/ 114974 h 579246"/>
              <a:gd name="connsiteX14" fmla="*/ 2205318 w 8692179"/>
              <a:gd name="connsiteY14" fmla="*/ 104217 h 579246"/>
              <a:gd name="connsiteX15" fmla="*/ 2355925 w 8692179"/>
              <a:gd name="connsiteY15" fmla="*/ 513007 h 579246"/>
              <a:gd name="connsiteX16" fmla="*/ 2667897 w 8692179"/>
              <a:gd name="connsiteY16" fmla="*/ 416189 h 579246"/>
              <a:gd name="connsiteX17" fmla="*/ 2796988 w 8692179"/>
              <a:gd name="connsiteY17" fmla="*/ 61186 h 579246"/>
              <a:gd name="connsiteX18" fmla="*/ 2926080 w 8692179"/>
              <a:gd name="connsiteY18" fmla="*/ 39671 h 579246"/>
              <a:gd name="connsiteX19" fmla="*/ 3130476 w 8692179"/>
              <a:gd name="connsiteY19" fmla="*/ 211793 h 579246"/>
              <a:gd name="connsiteX20" fmla="*/ 3399417 w 8692179"/>
              <a:gd name="connsiteY20" fmla="*/ 114974 h 579246"/>
              <a:gd name="connsiteX21" fmla="*/ 3517751 w 8692179"/>
              <a:gd name="connsiteY21" fmla="*/ 201036 h 579246"/>
              <a:gd name="connsiteX22" fmla="*/ 3732904 w 8692179"/>
              <a:gd name="connsiteY22" fmla="*/ 93459 h 579246"/>
              <a:gd name="connsiteX23" fmla="*/ 3883511 w 8692179"/>
              <a:gd name="connsiteY23" fmla="*/ 142307 h 579246"/>
              <a:gd name="connsiteX24" fmla="*/ 4012603 w 8692179"/>
              <a:gd name="connsiteY24" fmla="*/ 211793 h 579246"/>
              <a:gd name="connsiteX25" fmla="*/ 4270786 w 8692179"/>
              <a:gd name="connsiteY25" fmla="*/ 125732 h 579246"/>
              <a:gd name="connsiteX26" fmla="*/ 4464424 w 8692179"/>
              <a:gd name="connsiteY26" fmla="*/ 233309 h 579246"/>
              <a:gd name="connsiteX27" fmla="*/ 4701092 w 8692179"/>
              <a:gd name="connsiteY27" fmla="*/ 93459 h 579246"/>
              <a:gd name="connsiteX28" fmla="*/ 4797911 w 8692179"/>
              <a:gd name="connsiteY28" fmla="*/ 82702 h 579246"/>
              <a:gd name="connsiteX29" fmla="*/ 4894730 w 8692179"/>
              <a:gd name="connsiteY29" fmla="*/ 201036 h 579246"/>
              <a:gd name="connsiteX30" fmla="*/ 5109883 w 8692179"/>
              <a:gd name="connsiteY30" fmla="*/ 93459 h 579246"/>
              <a:gd name="connsiteX31" fmla="*/ 5249732 w 8692179"/>
              <a:gd name="connsiteY31" fmla="*/ 222551 h 579246"/>
              <a:gd name="connsiteX32" fmla="*/ 5475643 w 8692179"/>
              <a:gd name="connsiteY32" fmla="*/ 577553 h 579246"/>
              <a:gd name="connsiteX33" fmla="*/ 5798372 w 8692179"/>
              <a:gd name="connsiteY33" fmla="*/ 61186 h 579246"/>
              <a:gd name="connsiteX34" fmla="*/ 5905948 w 8692179"/>
              <a:gd name="connsiteY34" fmla="*/ 28913 h 579246"/>
              <a:gd name="connsiteX35" fmla="*/ 6099586 w 8692179"/>
              <a:gd name="connsiteY35" fmla="*/ 233309 h 579246"/>
              <a:gd name="connsiteX36" fmla="*/ 6314739 w 8692179"/>
              <a:gd name="connsiteY36" fmla="*/ 104217 h 579246"/>
              <a:gd name="connsiteX37" fmla="*/ 6583680 w 8692179"/>
              <a:gd name="connsiteY37" fmla="*/ 190278 h 579246"/>
              <a:gd name="connsiteX38" fmla="*/ 6960198 w 8692179"/>
              <a:gd name="connsiteY38" fmla="*/ 125732 h 579246"/>
              <a:gd name="connsiteX39" fmla="*/ 7390504 w 8692179"/>
              <a:gd name="connsiteY39" fmla="*/ 287097 h 579246"/>
              <a:gd name="connsiteX40" fmla="*/ 7541111 w 8692179"/>
              <a:gd name="connsiteY40" fmla="*/ 71944 h 579246"/>
              <a:gd name="connsiteX41" fmla="*/ 7756264 w 8692179"/>
              <a:gd name="connsiteY41" fmla="*/ 93459 h 579246"/>
              <a:gd name="connsiteX42" fmla="*/ 7939144 w 8692179"/>
              <a:gd name="connsiteY42" fmla="*/ 297854 h 579246"/>
              <a:gd name="connsiteX43" fmla="*/ 8197327 w 8692179"/>
              <a:gd name="connsiteY43" fmla="*/ 50429 h 579246"/>
              <a:gd name="connsiteX44" fmla="*/ 8466268 w 8692179"/>
              <a:gd name="connsiteY44" fmla="*/ 287097 h 579246"/>
              <a:gd name="connsiteX45" fmla="*/ 8692179 w 8692179"/>
              <a:gd name="connsiteY45" fmla="*/ 61186 h 579246"/>
              <a:gd name="connsiteX0" fmla="*/ 0 w 8692179"/>
              <a:gd name="connsiteY0" fmla="*/ 265582 h 579246"/>
              <a:gd name="connsiteX1" fmla="*/ 150607 w 8692179"/>
              <a:gd name="connsiteY1" fmla="*/ 93459 h 579246"/>
              <a:gd name="connsiteX2" fmla="*/ 322730 w 8692179"/>
              <a:gd name="connsiteY2" fmla="*/ 147247 h 579246"/>
              <a:gd name="connsiteX3" fmla="*/ 494852 w 8692179"/>
              <a:gd name="connsiteY3" fmla="*/ 71944 h 579246"/>
              <a:gd name="connsiteX4" fmla="*/ 666974 w 8692179"/>
              <a:gd name="connsiteY4" fmla="*/ 222551 h 579246"/>
              <a:gd name="connsiteX5" fmla="*/ 785308 w 8692179"/>
              <a:gd name="connsiteY5" fmla="*/ 265582 h 579246"/>
              <a:gd name="connsiteX6" fmla="*/ 935916 w 8692179"/>
              <a:gd name="connsiteY6" fmla="*/ 104217 h 579246"/>
              <a:gd name="connsiteX7" fmla="*/ 1075765 w 8692179"/>
              <a:gd name="connsiteY7" fmla="*/ 222551 h 579246"/>
              <a:gd name="connsiteX8" fmla="*/ 1312433 w 8692179"/>
              <a:gd name="connsiteY8" fmla="*/ 93459 h 579246"/>
              <a:gd name="connsiteX9" fmla="*/ 1473798 w 8692179"/>
              <a:gd name="connsiteY9" fmla="*/ 71944 h 579246"/>
              <a:gd name="connsiteX10" fmla="*/ 1602890 w 8692179"/>
              <a:gd name="connsiteY10" fmla="*/ 201036 h 579246"/>
              <a:gd name="connsiteX11" fmla="*/ 1731981 w 8692179"/>
              <a:gd name="connsiteY11" fmla="*/ 287097 h 579246"/>
              <a:gd name="connsiteX12" fmla="*/ 1904104 w 8692179"/>
              <a:gd name="connsiteY12" fmla="*/ 136490 h 579246"/>
              <a:gd name="connsiteX13" fmla="*/ 2054711 w 8692179"/>
              <a:gd name="connsiteY13" fmla="*/ 114974 h 579246"/>
              <a:gd name="connsiteX14" fmla="*/ 2205318 w 8692179"/>
              <a:gd name="connsiteY14" fmla="*/ 104217 h 579246"/>
              <a:gd name="connsiteX15" fmla="*/ 2355925 w 8692179"/>
              <a:gd name="connsiteY15" fmla="*/ 513007 h 579246"/>
              <a:gd name="connsiteX16" fmla="*/ 2667897 w 8692179"/>
              <a:gd name="connsiteY16" fmla="*/ 416189 h 579246"/>
              <a:gd name="connsiteX17" fmla="*/ 2796988 w 8692179"/>
              <a:gd name="connsiteY17" fmla="*/ 61186 h 579246"/>
              <a:gd name="connsiteX18" fmla="*/ 2926080 w 8692179"/>
              <a:gd name="connsiteY18" fmla="*/ 39671 h 579246"/>
              <a:gd name="connsiteX19" fmla="*/ 3130476 w 8692179"/>
              <a:gd name="connsiteY19" fmla="*/ 211793 h 579246"/>
              <a:gd name="connsiteX20" fmla="*/ 3399417 w 8692179"/>
              <a:gd name="connsiteY20" fmla="*/ 114974 h 579246"/>
              <a:gd name="connsiteX21" fmla="*/ 3517751 w 8692179"/>
              <a:gd name="connsiteY21" fmla="*/ 201036 h 579246"/>
              <a:gd name="connsiteX22" fmla="*/ 3732904 w 8692179"/>
              <a:gd name="connsiteY22" fmla="*/ 93459 h 579246"/>
              <a:gd name="connsiteX23" fmla="*/ 3883511 w 8692179"/>
              <a:gd name="connsiteY23" fmla="*/ 142307 h 579246"/>
              <a:gd name="connsiteX24" fmla="*/ 4012603 w 8692179"/>
              <a:gd name="connsiteY24" fmla="*/ 211793 h 579246"/>
              <a:gd name="connsiteX25" fmla="*/ 4270786 w 8692179"/>
              <a:gd name="connsiteY25" fmla="*/ 125732 h 579246"/>
              <a:gd name="connsiteX26" fmla="*/ 4464424 w 8692179"/>
              <a:gd name="connsiteY26" fmla="*/ 186656 h 579246"/>
              <a:gd name="connsiteX27" fmla="*/ 4701092 w 8692179"/>
              <a:gd name="connsiteY27" fmla="*/ 93459 h 579246"/>
              <a:gd name="connsiteX28" fmla="*/ 4797911 w 8692179"/>
              <a:gd name="connsiteY28" fmla="*/ 82702 h 579246"/>
              <a:gd name="connsiteX29" fmla="*/ 4894730 w 8692179"/>
              <a:gd name="connsiteY29" fmla="*/ 201036 h 579246"/>
              <a:gd name="connsiteX30" fmla="*/ 5109883 w 8692179"/>
              <a:gd name="connsiteY30" fmla="*/ 93459 h 579246"/>
              <a:gd name="connsiteX31" fmla="*/ 5249732 w 8692179"/>
              <a:gd name="connsiteY31" fmla="*/ 222551 h 579246"/>
              <a:gd name="connsiteX32" fmla="*/ 5475643 w 8692179"/>
              <a:gd name="connsiteY32" fmla="*/ 577553 h 579246"/>
              <a:gd name="connsiteX33" fmla="*/ 5798372 w 8692179"/>
              <a:gd name="connsiteY33" fmla="*/ 61186 h 579246"/>
              <a:gd name="connsiteX34" fmla="*/ 5905948 w 8692179"/>
              <a:gd name="connsiteY34" fmla="*/ 28913 h 579246"/>
              <a:gd name="connsiteX35" fmla="*/ 6099586 w 8692179"/>
              <a:gd name="connsiteY35" fmla="*/ 233309 h 579246"/>
              <a:gd name="connsiteX36" fmla="*/ 6314739 w 8692179"/>
              <a:gd name="connsiteY36" fmla="*/ 104217 h 579246"/>
              <a:gd name="connsiteX37" fmla="*/ 6583680 w 8692179"/>
              <a:gd name="connsiteY37" fmla="*/ 190278 h 579246"/>
              <a:gd name="connsiteX38" fmla="*/ 6960198 w 8692179"/>
              <a:gd name="connsiteY38" fmla="*/ 125732 h 579246"/>
              <a:gd name="connsiteX39" fmla="*/ 7390504 w 8692179"/>
              <a:gd name="connsiteY39" fmla="*/ 287097 h 579246"/>
              <a:gd name="connsiteX40" fmla="*/ 7541111 w 8692179"/>
              <a:gd name="connsiteY40" fmla="*/ 71944 h 579246"/>
              <a:gd name="connsiteX41" fmla="*/ 7756264 w 8692179"/>
              <a:gd name="connsiteY41" fmla="*/ 93459 h 579246"/>
              <a:gd name="connsiteX42" fmla="*/ 7939144 w 8692179"/>
              <a:gd name="connsiteY42" fmla="*/ 297854 h 579246"/>
              <a:gd name="connsiteX43" fmla="*/ 8197327 w 8692179"/>
              <a:gd name="connsiteY43" fmla="*/ 50429 h 579246"/>
              <a:gd name="connsiteX44" fmla="*/ 8466268 w 8692179"/>
              <a:gd name="connsiteY44" fmla="*/ 287097 h 579246"/>
              <a:gd name="connsiteX45" fmla="*/ 8692179 w 8692179"/>
              <a:gd name="connsiteY45" fmla="*/ 61186 h 579246"/>
              <a:gd name="connsiteX0" fmla="*/ 0 w 8692179"/>
              <a:gd name="connsiteY0" fmla="*/ 265582 h 579246"/>
              <a:gd name="connsiteX1" fmla="*/ 150607 w 8692179"/>
              <a:gd name="connsiteY1" fmla="*/ 93459 h 579246"/>
              <a:gd name="connsiteX2" fmla="*/ 322730 w 8692179"/>
              <a:gd name="connsiteY2" fmla="*/ 147247 h 579246"/>
              <a:gd name="connsiteX3" fmla="*/ 494852 w 8692179"/>
              <a:gd name="connsiteY3" fmla="*/ 71944 h 579246"/>
              <a:gd name="connsiteX4" fmla="*/ 666974 w 8692179"/>
              <a:gd name="connsiteY4" fmla="*/ 222551 h 579246"/>
              <a:gd name="connsiteX5" fmla="*/ 785308 w 8692179"/>
              <a:gd name="connsiteY5" fmla="*/ 265582 h 579246"/>
              <a:gd name="connsiteX6" fmla="*/ 935916 w 8692179"/>
              <a:gd name="connsiteY6" fmla="*/ 104217 h 579246"/>
              <a:gd name="connsiteX7" fmla="*/ 1075765 w 8692179"/>
              <a:gd name="connsiteY7" fmla="*/ 222551 h 579246"/>
              <a:gd name="connsiteX8" fmla="*/ 1312433 w 8692179"/>
              <a:gd name="connsiteY8" fmla="*/ 93459 h 579246"/>
              <a:gd name="connsiteX9" fmla="*/ 1473798 w 8692179"/>
              <a:gd name="connsiteY9" fmla="*/ 71944 h 579246"/>
              <a:gd name="connsiteX10" fmla="*/ 1602890 w 8692179"/>
              <a:gd name="connsiteY10" fmla="*/ 201036 h 579246"/>
              <a:gd name="connsiteX11" fmla="*/ 1731981 w 8692179"/>
              <a:gd name="connsiteY11" fmla="*/ 287097 h 579246"/>
              <a:gd name="connsiteX12" fmla="*/ 1904104 w 8692179"/>
              <a:gd name="connsiteY12" fmla="*/ 136490 h 579246"/>
              <a:gd name="connsiteX13" fmla="*/ 2054711 w 8692179"/>
              <a:gd name="connsiteY13" fmla="*/ 114974 h 579246"/>
              <a:gd name="connsiteX14" fmla="*/ 2205318 w 8692179"/>
              <a:gd name="connsiteY14" fmla="*/ 104217 h 579246"/>
              <a:gd name="connsiteX15" fmla="*/ 2355925 w 8692179"/>
              <a:gd name="connsiteY15" fmla="*/ 513007 h 579246"/>
              <a:gd name="connsiteX16" fmla="*/ 2667897 w 8692179"/>
              <a:gd name="connsiteY16" fmla="*/ 416189 h 579246"/>
              <a:gd name="connsiteX17" fmla="*/ 2796988 w 8692179"/>
              <a:gd name="connsiteY17" fmla="*/ 61186 h 579246"/>
              <a:gd name="connsiteX18" fmla="*/ 2926080 w 8692179"/>
              <a:gd name="connsiteY18" fmla="*/ 39671 h 579246"/>
              <a:gd name="connsiteX19" fmla="*/ 3130476 w 8692179"/>
              <a:gd name="connsiteY19" fmla="*/ 211793 h 579246"/>
              <a:gd name="connsiteX20" fmla="*/ 3399417 w 8692179"/>
              <a:gd name="connsiteY20" fmla="*/ 114974 h 579246"/>
              <a:gd name="connsiteX21" fmla="*/ 3517751 w 8692179"/>
              <a:gd name="connsiteY21" fmla="*/ 201036 h 579246"/>
              <a:gd name="connsiteX22" fmla="*/ 3732904 w 8692179"/>
              <a:gd name="connsiteY22" fmla="*/ 93459 h 579246"/>
              <a:gd name="connsiteX23" fmla="*/ 3883511 w 8692179"/>
              <a:gd name="connsiteY23" fmla="*/ 142307 h 579246"/>
              <a:gd name="connsiteX24" fmla="*/ 4012603 w 8692179"/>
              <a:gd name="connsiteY24" fmla="*/ 211793 h 579246"/>
              <a:gd name="connsiteX25" fmla="*/ 4270786 w 8692179"/>
              <a:gd name="connsiteY25" fmla="*/ 125732 h 579246"/>
              <a:gd name="connsiteX26" fmla="*/ 4464424 w 8692179"/>
              <a:gd name="connsiteY26" fmla="*/ 186656 h 579246"/>
              <a:gd name="connsiteX27" fmla="*/ 4663769 w 8692179"/>
              <a:gd name="connsiteY27" fmla="*/ 140112 h 579246"/>
              <a:gd name="connsiteX28" fmla="*/ 4797911 w 8692179"/>
              <a:gd name="connsiteY28" fmla="*/ 82702 h 579246"/>
              <a:gd name="connsiteX29" fmla="*/ 4894730 w 8692179"/>
              <a:gd name="connsiteY29" fmla="*/ 201036 h 579246"/>
              <a:gd name="connsiteX30" fmla="*/ 5109883 w 8692179"/>
              <a:gd name="connsiteY30" fmla="*/ 93459 h 579246"/>
              <a:gd name="connsiteX31" fmla="*/ 5249732 w 8692179"/>
              <a:gd name="connsiteY31" fmla="*/ 222551 h 579246"/>
              <a:gd name="connsiteX32" fmla="*/ 5475643 w 8692179"/>
              <a:gd name="connsiteY32" fmla="*/ 577553 h 579246"/>
              <a:gd name="connsiteX33" fmla="*/ 5798372 w 8692179"/>
              <a:gd name="connsiteY33" fmla="*/ 61186 h 579246"/>
              <a:gd name="connsiteX34" fmla="*/ 5905948 w 8692179"/>
              <a:gd name="connsiteY34" fmla="*/ 28913 h 579246"/>
              <a:gd name="connsiteX35" fmla="*/ 6099586 w 8692179"/>
              <a:gd name="connsiteY35" fmla="*/ 233309 h 579246"/>
              <a:gd name="connsiteX36" fmla="*/ 6314739 w 8692179"/>
              <a:gd name="connsiteY36" fmla="*/ 104217 h 579246"/>
              <a:gd name="connsiteX37" fmla="*/ 6583680 w 8692179"/>
              <a:gd name="connsiteY37" fmla="*/ 190278 h 579246"/>
              <a:gd name="connsiteX38" fmla="*/ 6960198 w 8692179"/>
              <a:gd name="connsiteY38" fmla="*/ 125732 h 579246"/>
              <a:gd name="connsiteX39" fmla="*/ 7390504 w 8692179"/>
              <a:gd name="connsiteY39" fmla="*/ 287097 h 579246"/>
              <a:gd name="connsiteX40" fmla="*/ 7541111 w 8692179"/>
              <a:gd name="connsiteY40" fmla="*/ 71944 h 579246"/>
              <a:gd name="connsiteX41" fmla="*/ 7756264 w 8692179"/>
              <a:gd name="connsiteY41" fmla="*/ 93459 h 579246"/>
              <a:gd name="connsiteX42" fmla="*/ 7939144 w 8692179"/>
              <a:gd name="connsiteY42" fmla="*/ 297854 h 579246"/>
              <a:gd name="connsiteX43" fmla="*/ 8197327 w 8692179"/>
              <a:gd name="connsiteY43" fmla="*/ 50429 h 579246"/>
              <a:gd name="connsiteX44" fmla="*/ 8466268 w 8692179"/>
              <a:gd name="connsiteY44" fmla="*/ 287097 h 579246"/>
              <a:gd name="connsiteX45" fmla="*/ 8692179 w 8692179"/>
              <a:gd name="connsiteY45" fmla="*/ 61186 h 579246"/>
              <a:gd name="connsiteX0" fmla="*/ 0 w 8692179"/>
              <a:gd name="connsiteY0" fmla="*/ 265582 h 579246"/>
              <a:gd name="connsiteX1" fmla="*/ 150607 w 8692179"/>
              <a:gd name="connsiteY1" fmla="*/ 93459 h 579246"/>
              <a:gd name="connsiteX2" fmla="*/ 322730 w 8692179"/>
              <a:gd name="connsiteY2" fmla="*/ 147247 h 579246"/>
              <a:gd name="connsiteX3" fmla="*/ 494852 w 8692179"/>
              <a:gd name="connsiteY3" fmla="*/ 71944 h 579246"/>
              <a:gd name="connsiteX4" fmla="*/ 666974 w 8692179"/>
              <a:gd name="connsiteY4" fmla="*/ 222551 h 579246"/>
              <a:gd name="connsiteX5" fmla="*/ 785308 w 8692179"/>
              <a:gd name="connsiteY5" fmla="*/ 265582 h 579246"/>
              <a:gd name="connsiteX6" fmla="*/ 935916 w 8692179"/>
              <a:gd name="connsiteY6" fmla="*/ 104217 h 579246"/>
              <a:gd name="connsiteX7" fmla="*/ 1075765 w 8692179"/>
              <a:gd name="connsiteY7" fmla="*/ 222551 h 579246"/>
              <a:gd name="connsiteX8" fmla="*/ 1312433 w 8692179"/>
              <a:gd name="connsiteY8" fmla="*/ 93459 h 579246"/>
              <a:gd name="connsiteX9" fmla="*/ 1473798 w 8692179"/>
              <a:gd name="connsiteY9" fmla="*/ 71944 h 579246"/>
              <a:gd name="connsiteX10" fmla="*/ 1602890 w 8692179"/>
              <a:gd name="connsiteY10" fmla="*/ 201036 h 579246"/>
              <a:gd name="connsiteX11" fmla="*/ 1731981 w 8692179"/>
              <a:gd name="connsiteY11" fmla="*/ 287097 h 579246"/>
              <a:gd name="connsiteX12" fmla="*/ 1904104 w 8692179"/>
              <a:gd name="connsiteY12" fmla="*/ 136490 h 579246"/>
              <a:gd name="connsiteX13" fmla="*/ 2054711 w 8692179"/>
              <a:gd name="connsiteY13" fmla="*/ 114974 h 579246"/>
              <a:gd name="connsiteX14" fmla="*/ 2205318 w 8692179"/>
              <a:gd name="connsiteY14" fmla="*/ 104217 h 579246"/>
              <a:gd name="connsiteX15" fmla="*/ 2355925 w 8692179"/>
              <a:gd name="connsiteY15" fmla="*/ 513007 h 579246"/>
              <a:gd name="connsiteX16" fmla="*/ 2667897 w 8692179"/>
              <a:gd name="connsiteY16" fmla="*/ 416189 h 579246"/>
              <a:gd name="connsiteX17" fmla="*/ 2796988 w 8692179"/>
              <a:gd name="connsiteY17" fmla="*/ 61186 h 579246"/>
              <a:gd name="connsiteX18" fmla="*/ 2926080 w 8692179"/>
              <a:gd name="connsiteY18" fmla="*/ 39671 h 579246"/>
              <a:gd name="connsiteX19" fmla="*/ 3130476 w 8692179"/>
              <a:gd name="connsiteY19" fmla="*/ 211793 h 579246"/>
              <a:gd name="connsiteX20" fmla="*/ 3399417 w 8692179"/>
              <a:gd name="connsiteY20" fmla="*/ 114974 h 579246"/>
              <a:gd name="connsiteX21" fmla="*/ 3517751 w 8692179"/>
              <a:gd name="connsiteY21" fmla="*/ 201036 h 579246"/>
              <a:gd name="connsiteX22" fmla="*/ 3732904 w 8692179"/>
              <a:gd name="connsiteY22" fmla="*/ 93459 h 579246"/>
              <a:gd name="connsiteX23" fmla="*/ 3883511 w 8692179"/>
              <a:gd name="connsiteY23" fmla="*/ 142307 h 579246"/>
              <a:gd name="connsiteX24" fmla="*/ 4012603 w 8692179"/>
              <a:gd name="connsiteY24" fmla="*/ 211793 h 579246"/>
              <a:gd name="connsiteX25" fmla="*/ 4270786 w 8692179"/>
              <a:gd name="connsiteY25" fmla="*/ 125732 h 579246"/>
              <a:gd name="connsiteX26" fmla="*/ 4464424 w 8692179"/>
              <a:gd name="connsiteY26" fmla="*/ 186656 h 579246"/>
              <a:gd name="connsiteX27" fmla="*/ 4663769 w 8692179"/>
              <a:gd name="connsiteY27" fmla="*/ 140112 h 579246"/>
              <a:gd name="connsiteX28" fmla="*/ 4788580 w 8692179"/>
              <a:gd name="connsiteY28" fmla="*/ 138685 h 579246"/>
              <a:gd name="connsiteX29" fmla="*/ 4894730 w 8692179"/>
              <a:gd name="connsiteY29" fmla="*/ 201036 h 579246"/>
              <a:gd name="connsiteX30" fmla="*/ 5109883 w 8692179"/>
              <a:gd name="connsiteY30" fmla="*/ 93459 h 579246"/>
              <a:gd name="connsiteX31" fmla="*/ 5249732 w 8692179"/>
              <a:gd name="connsiteY31" fmla="*/ 222551 h 579246"/>
              <a:gd name="connsiteX32" fmla="*/ 5475643 w 8692179"/>
              <a:gd name="connsiteY32" fmla="*/ 577553 h 579246"/>
              <a:gd name="connsiteX33" fmla="*/ 5798372 w 8692179"/>
              <a:gd name="connsiteY33" fmla="*/ 61186 h 579246"/>
              <a:gd name="connsiteX34" fmla="*/ 5905948 w 8692179"/>
              <a:gd name="connsiteY34" fmla="*/ 28913 h 579246"/>
              <a:gd name="connsiteX35" fmla="*/ 6099586 w 8692179"/>
              <a:gd name="connsiteY35" fmla="*/ 233309 h 579246"/>
              <a:gd name="connsiteX36" fmla="*/ 6314739 w 8692179"/>
              <a:gd name="connsiteY36" fmla="*/ 104217 h 579246"/>
              <a:gd name="connsiteX37" fmla="*/ 6583680 w 8692179"/>
              <a:gd name="connsiteY37" fmla="*/ 190278 h 579246"/>
              <a:gd name="connsiteX38" fmla="*/ 6960198 w 8692179"/>
              <a:gd name="connsiteY38" fmla="*/ 125732 h 579246"/>
              <a:gd name="connsiteX39" fmla="*/ 7390504 w 8692179"/>
              <a:gd name="connsiteY39" fmla="*/ 287097 h 579246"/>
              <a:gd name="connsiteX40" fmla="*/ 7541111 w 8692179"/>
              <a:gd name="connsiteY40" fmla="*/ 71944 h 579246"/>
              <a:gd name="connsiteX41" fmla="*/ 7756264 w 8692179"/>
              <a:gd name="connsiteY41" fmla="*/ 93459 h 579246"/>
              <a:gd name="connsiteX42" fmla="*/ 7939144 w 8692179"/>
              <a:gd name="connsiteY42" fmla="*/ 297854 h 579246"/>
              <a:gd name="connsiteX43" fmla="*/ 8197327 w 8692179"/>
              <a:gd name="connsiteY43" fmla="*/ 50429 h 579246"/>
              <a:gd name="connsiteX44" fmla="*/ 8466268 w 8692179"/>
              <a:gd name="connsiteY44" fmla="*/ 287097 h 579246"/>
              <a:gd name="connsiteX45" fmla="*/ 8692179 w 8692179"/>
              <a:gd name="connsiteY45" fmla="*/ 61186 h 579246"/>
              <a:gd name="connsiteX0" fmla="*/ 0 w 8692179"/>
              <a:gd name="connsiteY0" fmla="*/ 265582 h 579183"/>
              <a:gd name="connsiteX1" fmla="*/ 150607 w 8692179"/>
              <a:gd name="connsiteY1" fmla="*/ 93459 h 579183"/>
              <a:gd name="connsiteX2" fmla="*/ 322730 w 8692179"/>
              <a:gd name="connsiteY2" fmla="*/ 147247 h 579183"/>
              <a:gd name="connsiteX3" fmla="*/ 494852 w 8692179"/>
              <a:gd name="connsiteY3" fmla="*/ 71944 h 579183"/>
              <a:gd name="connsiteX4" fmla="*/ 666974 w 8692179"/>
              <a:gd name="connsiteY4" fmla="*/ 222551 h 579183"/>
              <a:gd name="connsiteX5" fmla="*/ 785308 w 8692179"/>
              <a:gd name="connsiteY5" fmla="*/ 265582 h 579183"/>
              <a:gd name="connsiteX6" fmla="*/ 935916 w 8692179"/>
              <a:gd name="connsiteY6" fmla="*/ 104217 h 579183"/>
              <a:gd name="connsiteX7" fmla="*/ 1075765 w 8692179"/>
              <a:gd name="connsiteY7" fmla="*/ 222551 h 579183"/>
              <a:gd name="connsiteX8" fmla="*/ 1312433 w 8692179"/>
              <a:gd name="connsiteY8" fmla="*/ 93459 h 579183"/>
              <a:gd name="connsiteX9" fmla="*/ 1473798 w 8692179"/>
              <a:gd name="connsiteY9" fmla="*/ 71944 h 579183"/>
              <a:gd name="connsiteX10" fmla="*/ 1602890 w 8692179"/>
              <a:gd name="connsiteY10" fmla="*/ 201036 h 579183"/>
              <a:gd name="connsiteX11" fmla="*/ 1731981 w 8692179"/>
              <a:gd name="connsiteY11" fmla="*/ 287097 h 579183"/>
              <a:gd name="connsiteX12" fmla="*/ 1904104 w 8692179"/>
              <a:gd name="connsiteY12" fmla="*/ 136490 h 579183"/>
              <a:gd name="connsiteX13" fmla="*/ 2054711 w 8692179"/>
              <a:gd name="connsiteY13" fmla="*/ 114974 h 579183"/>
              <a:gd name="connsiteX14" fmla="*/ 2205318 w 8692179"/>
              <a:gd name="connsiteY14" fmla="*/ 104217 h 579183"/>
              <a:gd name="connsiteX15" fmla="*/ 2355925 w 8692179"/>
              <a:gd name="connsiteY15" fmla="*/ 513007 h 579183"/>
              <a:gd name="connsiteX16" fmla="*/ 2667897 w 8692179"/>
              <a:gd name="connsiteY16" fmla="*/ 416189 h 579183"/>
              <a:gd name="connsiteX17" fmla="*/ 2796988 w 8692179"/>
              <a:gd name="connsiteY17" fmla="*/ 61186 h 579183"/>
              <a:gd name="connsiteX18" fmla="*/ 2926080 w 8692179"/>
              <a:gd name="connsiteY18" fmla="*/ 39671 h 579183"/>
              <a:gd name="connsiteX19" fmla="*/ 3130476 w 8692179"/>
              <a:gd name="connsiteY19" fmla="*/ 211793 h 579183"/>
              <a:gd name="connsiteX20" fmla="*/ 3399417 w 8692179"/>
              <a:gd name="connsiteY20" fmla="*/ 114974 h 579183"/>
              <a:gd name="connsiteX21" fmla="*/ 3517751 w 8692179"/>
              <a:gd name="connsiteY21" fmla="*/ 201036 h 579183"/>
              <a:gd name="connsiteX22" fmla="*/ 3732904 w 8692179"/>
              <a:gd name="connsiteY22" fmla="*/ 93459 h 579183"/>
              <a:gd name="connsiteX23" fmla="*/ 3883511 w 8692179"/>
              <a:gd name="connsiteY23" fmla="*/ 142307 h 579183"/>
              <a:gd name="connsiteX24" fmla="*/ 4012603 w 8692179"/>
              <a:gd name="connsiteY24" fmla="*/ 211793 h 579183"/>
              <a:gd name="connsiteX25" fmla="*/ 4270786 w 8692179"/>
              <a:gd name="connsiteY25" fmla="*/ 125732 h 579183"/>
              <a:gd name="connsiteX26" fmla="*/ 4464424 w 8692179"/>
              <a:gd name="connsiteY26" fmla="*/ 186656 h 579183"/>
              <a:gd name="connsiteX27" fmla="*/ 4663769 w 8692179"/>
              <a:gd name="connsiteY27" fmla="*/ 140112 h 579183"/>
              <a:gd name="connsiteX28" fmla="*/ 4788580 w 8692179"/>
              <a:gd name="connsiteY28" fmla="*/ 138685 h 579183"/>
              <a:gd name="connsiteX29" fmla="*/ 4894730 w 8692179"/>
              <a:gd name="connsiteY29" fmla="*/ 201036 h 579183"/>
              <a:gd name="connsiteX30" fmla="*/ 5072560 w 8692179"/>
              <a:gd name="connsiteY30" fmla="*/ 168104 h 579183"/>
              <a:gd name="connsiteX31" fmla="*/ 5249732 w 8692179"/>
              <a:gd name="connsiteY31" fmla="*/ 222551 h 579183"/>
              <a:gd name="connsiteX32" fmla="*/ 5475643 w 8692179"/>
              <a:gd name="connsiteY32" fmla="*/ 577553 h 579183"/>
              <a:gd name="connsiteX33" fmla="*/ 5798372 w 8692179"/>
              <a:gd name="connsiteY33" fmla="*/ 61186 h 579183"/>
              <a:gd name="connsiteX34" fmla="*/ 5905948 w 8692179"/>
              <a:gd name="connsiteY34" fmla="*/ 28913 h 579183"/>
              <a:gd name="connsiteX35" fmla="*/ 6099586 w 8692179"/>
              <a:gd name="connsiteY35" fmla="*/ 233309 h 579183"/>
              <a:gd name="connsiteX36" fmla="*/ 6314739 w 8692179"/>
              <a:gd name="connsiteY36" fmla="*/ 104217 h 579183"/>
              <a:gd name="connsiteX37" fmla="*/ 6583680 w 8692179"/>
              <a:gd name="connsiteY37" fmla="*/ 190278 h 579183"/>
              <a:gd name="connsiteX38" fmla="*/ 6960198 w 8692179"/>
              <a:gd name="connsiteY38" fmla="*/ 125732 h 579183"/>
              <a:gd name="connsiteX39" fmla="*/ 7390504 w 8692179"/>
              <a:gd name="connsiteY39" fmla="*/ 287097 h 579183"/>
              <a:gd name="connsiteX40" fmla="*/ 7541111 w 8692179"/>
              <a:gd name="connsiteY40" fmla="*/ 71944 h 579183"/>
              <a:gd name="connsiteX41" fmla="*/ 7756264 w 8692179"/>
              <a:gd name="connsiteY41" fmla="*/ 93459 h 579183"/>
              <a:gd name="connsiteX42" fmla="*/ 7939144 w 8692179"/>
              <a:gd name="connsiteY42" fmla="*/ 297854 h 579183"/>
              <a:gd name="connsiteX43" fmla="*/ 8197327 w 8692179"/>
              <a:gd name="connsiteY43" fmla="*/ 50429 h 579183"/>
              <a:gd name="connsiteX44" fmla="*/ 8466268 w 8692179"/>
              <a:gd name="connsiteY44" fmla="*/ 287097 h 579183"/>
              <a:gd name="connsiteX45" fmla="*/ 8692179 w 8692179"/>
              <a:gd name="connsiteY45" fmla="*/ 61186 h 579183"/>
              <a:gd name="connsiteX0" fmla="*/ 0 w 8692179"/>
              <a:gd name="connsiteY0" fmla="*/ 248130 h 513024"/>
              <a:gd name="connsiteX1" fmla="*/ 150607 w 8692179"/>
              <a:gd name="connsiteY1" fmla="*/ 76007 h 513024"/>
              <a:gd name="connsiteX2" fmla="*/ 322730 w 8692179"/>
              <a:gd name="connsiteY2" fmla="*/ 129795 h 513024"/>
              <a:gd name="connsiteX3" fmla="*/ 494852 w 8692179"/>
              <a:gd name="connsiteY3" fmla="*/ 54492 h 513024"/>
              <a:gd name="connsiteX4" fmla="*/ 666974 w 8692179"/>
              <a:gd name="connsiteY4" fmla="*/ 205099 h 513024"/>
              <a:gd name="connsiteX5" fmla="*/ 785308 w 8692179"/>
              <a:gd name="connsiteY5" fmla="*/ 248130 h 513024"/>
              <a:gd name="connsiteX6" fmla="*/ 935916 w 8692179"/>
              <a:gd name="connsiteY6" fmla="*/ 86765 h 513024"/>
              <a:gd name="connsiteX7" fmla="*/ 1075765 w 8692179"/>
              <a:gd name="connsiteY7" fmla="*/ 205099 h 513024"/>
              <a:gd name="connsiteX8" fmla="*/ 1312433 w 8692179"/>
              <a:gd name="connsiteY8" fmla="*/ 76007 h 513024"/>
              <a:gd name="connsiteX9" fmla="*/ 1473798 w 8692179"/>
              <a:gd name="connsiteY9" fmla="*/ 54492 h 513024"/>
              <a:gd name="connsiteX10" fmla="*/ 1602890 w 8692179"/>
              <a:gd name="connsiteY10" fmla="*/ 183584 h 513024"/>
              <a:gd name="connsiteX11" fmla="*/ 1731981 w 8692179"/>
              <a:gd name="connsiteY11" fmla="*/ 269645 h 513024"/>
              <a:gd name="connsiteX12" fmla="*/ 1904104 w 8692179"/>
              <a:gd name="connsiteY12" fmla="*/ 119038 h 513024"/>
              <a:gd name="connsiteX13" fmla="*/ 2054711 w 8692179"/>
              <a:gd name="connsiteY13" fmla="*/ 97522 h 513024"/>
              <a:gd name="connsiteX14" fmla="*/ 2205318 w 8692179"/>
              <a:gd name="connsiteY14" fmla="*/ 86765 h 513024"/>
              <a:gd name="connsiteX15" fmla="*/ 2355925 w 8692179"/>
              <a:gd name="connsiteY15" fmla="*/ 495555 h 513024"/>
              <a:gd name="connsiteX16" fmla="*/ 2667897 w 8692179"/>
              <a:gd name="connsiteY16" fmla="*/ 398737 h 513024"/>
              <a:gd name="connsiteX17" fmla="*/ 2796988 w 8692179"/>
              <a:gd name="connsiteY17" fmla="*/ 43734 h 513024"/>
              <a:gd name="connsiteX18" fmla="*/ 2926080 w 8692179"/>
              <a:gd name="connsiteY18" fmla="*/ 22219 h 513024"/>
              <a:gd name="connsiteX19" fmla="*/ 3130476 w 8692179"/>
              <a:gd name="connsiteY19" fmla="*/ 194341 h 513024"/>
              <a:gd name="connsiteX20" fmla="*/ 3399417 w 8692179"/>
              <a:gd name="connsiteY20" fmla="*/ 97522 h 513024"/>
              <a:gd name="connsiteX21" fmla="*/ 3517751 w 8692179"/>
              <a:gd name="connsiteY21" fmla="*/ 183584 h 513024"/>
              <a:gd name="connsiteX22" fmla="*/ 3732904 w 8692179"/>
              <a:gd name="connsiteY22" fmla="*/ 76007 h 513024"/>
              <a:gd name="connsiteX23" fmla="*/ 3883511 w 8692179"/>
              <a:gd name="connsiteY23" fmla="*/ 124855 h 513024"/>
              <a:gd name="connsiteX24" fmla="*/ 4012603 w 8692179"/>
              <a:gd name="connsiteY24" fmla="*/ 194341 h 513024"/>
              <a:gd name="connsiteX25" fmla="*/ 4270786 w 8692179"/>
              <a:gd name="connsiteY25" fmla="*/ 108280 h 513024"/>
              <a:gd name="connsiteX26" fmla="*/ 4464424 w 8692179"/>
              <a:gd name="connsiteY26" fmla="*/ 169204 h 513024"/>
              <a:gd name="connsiteX27" fmla="*/ 4663769 w 8692179"/>
              <a:gd name="connsiteY27" fmla="*/ 122660 h 513024"/>
              <a:gd name="connsiteX28" fmla="*/ 4788580 w 8692179"/>
              <a:gd name="connsiteY28" fmla="*/ 121233 h 513024"/>
              <a:gd name="connsiteX29" fmla="*/ 4894730 w 8692179"/>
              <a:gd name="connsiteY29" fmla="*/ 183584 h 513024"/>
              <a:gd name="connsiteX30" fmla="*/ 5072560 w 8692179"/>
              <a:gd name="connsiteY30" fmla="*/ 150652 h 513024"/>
              <a:gd name="connsiteX31" fmla="*/ 5249732 w 8692179"/>
              <a:gd name="connsiteY31" fmla="*/ 205099 h 513024"/>
              <a:gd name="connsiteX32" fmla="*/ 5484973 w 8692179"/>
              <a:gd name="connsiteY32" fmla="*/ 121562 h 513024"/>
              <a:gd name="connsiteX33" fmla="*/ 5798372 w 8692179"/>
              <a:gd name="connsiteY33" fmla="*/ 43734 h 513024"/>
              <a:gd name="connsiteX34" fmla="*/ 5905948 w 8692179"/>
              <a:gd name="connsiteY34" fmla="*/ 11461 h 513024"/>
              <a:gd name="connsiteX35" fmla="*/ 6099586 w 8692179"/>
              <a:gd name="connsiteY35" fmla="*/ 215857 h 513024"/>
              <a:gd name="connsiteX36" fmla="*/ 6314739 w 8692179"/>
              <a:gd name="connsiteY36" fmla="*/ 86765 h 513024"/>
              <a:gd name="connsiteX37" fmla="*/ 6583680 w 8692179"/>
              <a:gd name="connsiteY37" fmla="*/ 172826 h 513024"/>
              <a:gd name="connsiteX38" fmla="*/ 6960198 w 8692179"/>
              <a:gd name="connsiteY38" fmla="*/ 108280 h 513024"/>
              <a:gd name="connsiteX39" fmla="*/ 7390504 w 8692179"/>
              <a:gd name="connsiteY39" fmla="*/ 269645 h 513024"/>
              <a:gd name="connsiteX40" fmla="*/ 7541111 w 8692179"/>
              <a:gd name="connsiteY40" fmla="*/ 54492 h 513024"/>
              <a:gd name="connsiteX41" fmla="*/ 7756264 w 8692179"/>
              <a:gd name="connsiteY41" fmla="*/ 76007 h 513024"/>
              <a:gd name="connsiteX42" fmla="*/ 7939144 w 8692179"/>
              <a:gd name="connsiteY42" fmla="*/ 280402 h 513024"/>
              <a:gd name="connsiteX43" fmla="*/ 8197327 w 8692179"/>
              <a:gd name="connsiteY43" fmla="*/ 32977 h 513024"/>
              <a:gd name="connsiteX44" fmla="*/ 8466268 w 8692179"/>
              <a:gd name="connsiteY44" fmla="*/ 269645 h 513024"/>
              <a:gd name="connsiteX45" fmla="*/ 8692179 w 8692179"/>
              <a:gd name="connsiteY45" fmla="*/ 43734 h 513024"/>
              <a:gd name="connsiteX0" fmla="*/ 0 w 8692179"/>
              <a:gd name="connsiteY0" fmla="*/ 248130 h 513024"/>
              <a:gd name="connsiteX1" fmla="*/ 150607 w 8692179"/>
              <a:gd name="connsiteY1" fmla="*/ 76007 h 513024"/>
              <a:gd name="connsiteX2" fmla="*/ 322730 w 8692179"/>
              <a:gd name="connsiteY2" fmla="*/ 129795 h 513024"/>
              <a:gd name="connsiteX3" fmla="*/ 494852 w 8692179"/>
              <a:gd name="connsiteY3" fmla="*/ 54492 h 513024"/>
              <a:gd name="connsiteX4" fmla="*/ 666974 w 8692179"/>
              <a:gd name="connsiteY4" fmla="*/ 205099 h 513024"/>
              <a:gd name="connsiteX5" fmla="*/ 785308 w 8692179"/>
              <a:gd name="connsiteY5" fmla="*/ 248130 h 513024"/>
              <a:gd name="connsiteX6" fmla="*/ 935916 w 8692179"/>
              <a:gd name="connsiteY6" fmla="*/ 86765 h 513024"/>
              <a:gd name="connsiteX7" fmla="*/ 1075765 w 8692179"/>
              <a:gd name="connsiteY7" fmla="*/ 205099 h 513024"/>
              <a:gd name="connsiteX8" fmla="*/ 1312433 w 8692179"/>
              <a:gd name="connsiteY8" fmla="*/ 76007 h 513024"/>
              <a:gd name="connsiteX9" fmla="*/ 1473798 w 8692179"/>
              <a:gd name="connsiteY9" fmla="*/ 54492 h 513024"/>
              <a:gd name="connsiteX10" fmla="*/ 1602890 w 8692179"/>
              <a:gd name="connsiteY10" fmla="*/ 183584 h 513024"/>
              <a:gd name="connsiteX11" fmla="*/ 1731981 w 8692179"/>
              <a:gd name="connsiteY11" fmla="*/ 269645 h 513024"/>
              <a:gd name="connsiteX12" fmla="*/ 1904104 w 8692179"/>
              <a:gd name="connsiteY12" fmla="*/ 119038 h 513024"/>
              <a:gd name="connsiteX13" fmla="*/ 2054711 w 8692179"/>
              <a:gd name="connsiteY13" fmla="*/ 97522 h 513024"/>
              <a:gd name="connsiteX14" fmla="*/ 2205318 w 8692179"/>
              <a:gd name="connsiteY14" fmla="*/ 86765 h 513024"/>
              <a:gd name="connsiteX15" fmla="*/ 2355925 w 8692179"/>
              <a:gd name="connsiteY15" fmla="*/ 495555 h 513024"/>
              <a:gd name="connsiteX16" fmla="*/ 2667897 w 8692179"/>
              <a:gd name="connsiteY16" fmla="*/ 398737 h 513024"/>
              <a:gd name="connsiteX17" fmla="*/ 2796988 w 8692179"/>
              <a:gd name="connsiteY17" fmla="*/ 43734 h 513024"/>
              <a:gd name="connsiteX18" fmla="*/ 2926080 w 8692179"/>
              <a:gd name="connsiteY18" fmla="*/ 22219 h 513024"/>
              <a:gd name="connsiteX19" fmla="*/ 3130476 w 8692179"/>
              <a:gd name="connsiteY19" fmla="*/ 194341 h 513024"/>
              <a:gd name="connsiteX20" fmla="*/ 3399417 w 8692179"/>
              <a:gd name="connsiteY20" fmla="*/ 97522 h 513024"/>
              <a:gd name="connsiteX21" fmla="*/ 3517751 w 8692179"/>
              <a:gd name="connsiteY21" fmla="*/ 183584 h 513024"/>
              <a:gd name="connsiteX22" fmla="*/ 3732904 w 8692179"/>
              <a:gd name="connsiteY22" fmla="*/ 76007 h 513024"/>
              <a:gd name="connsiteX23" fmla="*/ 3883511 w 8692179"/>
              <a:gd name="connsiteY23" fmla="*/ 124855 h 513024"/>
              <a:gd name="connsiteX24" fmla="*/ 4012603 w 8692179"/>
              <a:gd name="connsiteY24" fmla="*/ 194341 h 513024"/>
              <a:gd name="connsiteX25" fmla="*/ 4270786 w 8692179"/>
              <a:gd name="connsiteY25" fmla="*/ 108280 h 513024"/>
              <a:gd name="connsiteX26" fmla="*/ 4464424 w 8692179"/>
              <a:gd name="connsiteY26" fmla="*/ 169204 h 513024"/>
              <a:gd name="connsiteX27" fmla="*/ 4663769 w 8692179"/>
              <a:gd name="connsiteY27" fmla="*/ 122660 h 513024"/>
              <a:gd name="connsiteX28" fmla="*/ 4788580 w 8692179"/>
              <a:gd name="connsiteY28" fmla="*/ 121233 h 513024"/>
              <a:gd name="connsiteX29" fmla="*/ 4894730 w 8692179"/>
              <a:gd name="connsiteY29" fmla="*/ 183584 h 513024"/>
              <a:gd name="connsiteX30" fmla="*/ 5072560 w 8692179"/>
              <a:gd name="connsiteY30" fmla="*/ 150652 h 513024"/>
              <a:gd name="connsiteX31" fmla="*/ 5249732 w 8692179"/>
              <a:gd name="connsiteY31" fmla="*/ 205099 h 513024"/>
              <a:gd name="connsiteX32" fmla="*/ 5484973 w 8692179"/>
              <a:gd name="connsiteY32" fmla="*/ 121562 h 513024"/>
              <a:gd name="connsiteX33" fmla="*/ 5742388 w 8692179"/>
              <a:gd name="connsiteY33" fmla="*/ 155702 h 513024"/>
              <a:gd name="connsiteX34" fmla="*/ 5905948 w 8692179"/>
              <a:gd name="connsiteY34" fmla="*/ 11461 h 513024"/>
              <a:gd name="connsiteX35" fmla="*/ 6099586 w 8692179"/>
              <a:gd name="connsiteY35" fmla="*/ 215857 h 513024"/>
              <a:gd name="connsiteX36" fmla="*/ 6314739 w 8692179"/>
              <a:gd name="connsiteY36" fmla="*/ 86765 h 513024"/>
              <a:gd name="connsiteX37" fmla="*/ 6583680 w 8692179"/>
              <a:gd name="connsiteY37" fmla="*/ 172826 h 513024"/>
              <a:gd name="connsiteX38" fmla="*/ 6960198 w 8692179"/>
              <a:gd name="connsiteY38" fmla="*/ 108280 h 513024"/>
              <a:gd name="connsiteX39" fmla="*/ 7390504 w 8692179"/>
              <a:gd name="connsiteY39" fmla="*/ 269645 h 513024"/>
              <a:gd name="connsiteX40" fmla="*/ 7541111 w 8692179"/>
              <a:gd name="connsiteY40" fmla="*/ 54492 h 513024"/>
              <a:gd name="connsiteX41" fmla="*/ 7756264 w 8692179"/>
              <a:gd name="connsiteY41" fmla="*/ 76007 h 513024"/>
              <a:gd name="connsiteX42" fmla="*/ 7939144 w 8692179"/>
              <a:gd name="connsiteY42" fmla="*/ 280402 h 513024"/>
              <a:gd name="connsiteX43" fmla="*/ 8197327 w 8692179"/>
              <a:gd name="connsiteY43" fmla="*/ 32977 h 513024"/>
              <a:gd name="connsiteX44" fmla="*/ 8466268 w 8692179"/>
              <a:gd name="connsiteY44" fmla="*/ 269645 h 513024"/>
              <a:gd name="connsiteX45" fmla="*/ 8692179 w 8692179"/>
              <a:gd name="connsiteY45" fmla="*/ 43734 h 513024"/>
              <a:gd name="connsiteX0" fmla="*/ 0 w 8692179"/>
              <a:gd name="connsiteY0" fmla="*/ 248130 h 513024"/>
              <a:gd name="connsiteX1" fmla="*/ 150607 w 8692179"/>
              <a:gd name="connsiteY1" fmla="*/ 76007 h 513024"/>
              <a:gd name="connsiteX2" fmla="*/ 322730 w 8692179"/>
              <a:gd name="connsiteY2" fmla="*/ 129795 h 513024"/>
              <a:gd name="connsiteX3" fmla="*/ 494852 w 8692179"/>
              <a:gd name="connsiteY3" fmla="*/ 54492 h 513024"/>
              <a:gd name="connsiteX4" fmla="*/ 666974 w 8692179"/>
              <a:gd name="connsiteY4" fmla="*/ 205099 h 513024"/>
              <a:gd name="connsiteX5" fmla="*/ 785308 w 8692179"/>
              <a:gd name="connsiteY5" fmla="*/ 248130 h 513024"/>
              <a:gd name="connsiteX6" fmla="*/ 935916 w 8692179"/>
              <a:gd name="connsiteY6" fmla="*/ 86765 h 513024"/>
              <a:gd name="connsiteX7" fmla="*/ 1075765 w 8692179"/>
              <a:gd name="connsiteY7" fmla="*/ 205099 h 513024"/>
              <a:gd name="connsiteX8" fmla="*/ 1312433 w 8692179"/>
              <a:gd name="connsiteY8" fmla="*/ 76007 h 513024"/>
              <a:gd name="connsiteX9" fmla="*/ 1473798 w 8692179"/>
              <a:gd name="connsiteY9" fmla="*/ 54492 h 513024"/>
              <a:gd name="connsiteX10" fmla="*/ 1602890 w 8692179"/>
              <a:gd name="connsiteY10" fmla="*/ 183584 h 513024"/>
              <a:gd name="connsiteX11" fmla="*/ 1731981 w 8692179"/>
              <a:gd name="connsiteY11" fmla="*/ 269645 h 513024"/>
              <a:gd name="connsiteX12" fmla="*/ 1904104 w 8692179"/>
              <a:gd name="connsiteY12" fmla="*/ 119038 h 513024"/>
              <a:gd name="connsiteX13" fmla="*/ 2054711 w 8692179"/>
              <a:gd name="connsiteY13" fmla="*/ 97522 h 513024"/>
              <a:gd name="connsiteX14" fmla="*/ 2205318 w 8692179"/>
              <a:gd name="connsiteY14" fmla="*/ 86765 h 513024"/>
              <a:gd name="connsiteX15" fmla="*/ 2355925 w 8692179"/>
              <a:gd name="connsiteY15" fmla="*/ 495555 h 513024"/>
              <a:gd name="connsiteX16" fmla="*/ 2667897 w 8692179"/>
              <a:gd name="connsiteY16" fmla="*/ 398737 h 513024"/>
              <a:gd name="connsiteX17" fmla="*/ 2796988 w 8692179"/>
              <a:gd name="connsiteY17" fmla="*/ 43734 h 513024"/>
              <a:gd name="connsiteX18" fmla="*/ 2926080 w 8692179"/>
              <a:gd name="connsiteY18" fmla="*/ 22219 h 513024"/>
              <a:gd name="connsiteX19" fmla="*/ 3130476 w 8692179"/>
              <a:gd name="connsiteY19" fmla="*/ 194341 h 513024"/>
              <a:gd name="connsiteX20" fmla="*/ 3399417 w 8692179"/>
              <a:gd name="connsiteY20" fmla="*/ 97522 h 513024"/>
              <a:gd name="connsiteX21" fmla="*/ 3517751 w 8692179"/>
              <a:gd name="connsiteY21" fmla="*/ 183584 h 513024"/>
              <a:gd name="connsiteX22" fmla="*/ 3732904 w 8692179"/>
              <a:gd name="connsiteY22" fmla="*/ 76007 h 513024"/>
              <a:gd name="connsiteX23" fmla="*/ 3883511 w 8692179"/>
              <a:gd name="connsiteY23" fmla="*/ 124855 h 513024"/>
              <a:gd name="connsiteX24" fmla="*/ 4012603 w 8692179"/>
              <a:gd name="connsiteY24" fmla="*/ 194341 h 513024"/>
              <a:gd name="connsiteX25" fmla="*/ 4270786 w 8692179"/>
              <a:gd name="connsiteY25" fmla="*/ 108280 h 513024"/>
              <a:gd name="connsiteX26" fmla="*/ 4464424 w 8692179"/>
              <a:gd name="connsiteY26" fmla="*/ 169204 h 513024"/>
              <a:gd name="connsiteX27" fmla="*/ 4663769 w 8692179"/>
              <a:gd name="connsiteY27" fmla="*/ 122660 h 513024"/>
              <a:gd name="connsiteX28" fmla="*/ 4788580 w 8692179"/>
              <a:gd name="connsiteY28" fmla="*/ 121233 h 513024"/>
              <a:gd name="connsiteX29" fmla="*/ 4894730 w 8692179"/>
              <a:gd name="connsiteY29" fmla="*/ 183584 h 513024"/>
              <a:gd name="connsiteX30" fmla="*/ 5072560 w 8692179"/>
              <a:gd name="connsiteY30" fmla="*/ 150652 h 513024"/>
              <a:gd name="connsiteX31" fmla="*/ 5249732 w 8692179"/>
              <a:gd name="connsiteY31" fmla="*/ 205099 h 513024"/>
              <a:gd name="connsiteX32" fmla="*/ 5484973 w 8692179"/>
              <a:gd name="connsiteY32" fmla="*/ 121562 h 513024"/>
              <a:gd name="connsiteX33" fmla="*/ 5742388 w 8692179"/>
              <a:gd name="connsiteY33" fmla="*/ 155702 h 513024"/>
              <a:gd name="connsiteX34" fmla="*/ 5905948 w 8692179"/>
              <a:gd name="connsiteY34" fmla="*/ 142090 h 513024"/>
              <a:gd name="connsiteX35" fmla="*/ 6099586 w 8692179"/>
              <a:gd name="connsiteY35" fmla="*/ 215857 h 513024"/>
              <a:gd name="connsiteX36" fmla="*/ 6314739 w 8692179"/>
              <a:gd name="connsiteY36" fmla="*/ 86765 h 513024"/>
              <a:gd name="connsiteX37" fmla="*/ 6583680 w 8692179"/>
              <a:gd name="connsiteY37" fmla="*/ 172826 h 513024"/>
              <a:gd name="connsiteX38" fmla="*/ 6960198 w 8692179"/>
              <a:gd name="connsiteY38" fmla="*/ 108280 h 513024"/>
              <a:gd name="connsiteX39" fmla="*/ 7390504 w 8692179"/>
              <a:gd name="connsiteY39" fmla="*/ 269645 h 513024"/>
              <a:gd name="connsiteX40" fmla="*/ 7541111 w 8692179"/>
              <a:gd name="connsiteY40" fmla="*/ 54492 h 513024"/>
              <a:gd name="connsiteX41" fmla="*/ 7756264 w 8692179"/>
              <a:gd name="connsiteY41" fmla="*/ 76007 h 513024"/>
              <a:gd name="connsiteX42" fmla="*/ 7939144 w 8692179"/>
              <a:gd name="connsiteY42" fmla="*/ 280402 h 513024"/>
              <a:gd name="connsiteX43" fmla="*/ 8197327 w 8692179"/>
              <a:gd name="connsiteY43" fmla="*/ 32977 h 513024"/>
              <a:gd name="connsiteX44" fmla="*/ 8466268 w 8692179"/>
              <a:gd name="connsiteY44" fmla="*/ 269645 h 513024"/>
              <a:gd name="connsiteX45" fmla="*/ 8692179 w 8692179"/>
              <a:gd name="connsiteY45" fmla="*/ 43734 h 513024"/>
              <a:gd name="connsiteX0" fmla="*/ 0 w 8692179"/>
              <a:gd name="connsiteY0" fmla="*/ 248130 h 513024"/>
              <a:gd name="connsiteX1" fmla="*/ 150607 w 8692179"/>
              <a:gd name="connsiteY1" fmla="*/ 76007 h 513024"/>
              <a:gd name="connsiteX2" fmla="*/ 322730 w 8692179"/>
              <a:gd name="connsiteY2" fmla="*/ 129795 h 513024"/>
              <a:gd name="connsiteX3" fmla="*/ 494852 w 8692179"/>
              <a:gd name="connsiteY3" fmla="*/ 54492 h 513024"/>
              <a:gd name="connsiteX4" fmla="*/ 666974 w 8692179"/>
              <a:gd name="connsiteY4" fmla="*/ 205099 h 513024"/>
              <a:gd name="connsiteX5" fmla="*/ 785308 w 8692179"/>
              <a:gd name="connsiteY5" fmla="*/ 248130 h 513024"/>
              <a:gd name="connsiteX6" fmla="*/ 935916 w 8692179"/>
              <a:gd name="connsiteY6" fmla="*/ 86765 h 513024"/>
              <a:gd name="connsiteX7" fmla="*/ 1075765 w 8692179"/>
              <a:gd name="connsiteY7" fmla="*/ 205099 h 513024"/>
              <a:gd name="connsiteX8" fmla="*/ 1312433 w 8692179"/>
              <a:gd name="connsiteY8" fmla="*/ 76007 h 513024"/>
              <a:gd name="connsiteX9" fmla="*/ 1473798 w 8692179"/>
              <a:gd name="connsiteY9" fmla="*/ 54492 h 513024"/>
              <a:gd name="connsiteX10" fmla="*/ 1602890 w 8692179"/>
              <a:gd name="connsiteY10" fmla="*/ 183584 h 513024"/>
              <a:gd name="connsiteX11" fmla="*/ 1731981 w 8692179"/>
              <a:gd name="connsiteY11" fmla="*/ 269645 h 513024"/>
              <a:gd name="connsiteX12" fmla="*/ 1904104 w 8692179"/>
              <a:gd name="connsiteY12" fmla="*/ 119038 h 513024"/>
              <a:gd name="connsiteX13" fmla="*/ 2054711 w 8692179"/>
              <a:gd name="connsiteY13" fmla="*/ 97522 h 513024"/>
              <a:gd name="connsiteX14" fmla="*/ 2205318 w 8692179"/>
              <a:gd name="connsiteY14" fmla="*/ 86765 h 513024"/>
              <a:gd name="connsiteX15" fmla="*/ 2355925 w 8692179"/>
              <a:gd name="connsiteY15" fmla="*/ 495555 h 513024"/>
              <a:gd name="connsiteX16" fmla="*/ 2667897 w 8692179"/>
              <a:gd name="connsiteY16" fmla="*/ 398737 h 513024"/>
              <a:gd name="connsiteX17" fmla="*/ 2796988 w 8692179"/>
              <a:gd name="connsiteY17" fmla="*/ 43734 h 513024"/>
              <a:gd name="connsiteX18" fmla="*/ 2926080 w 8692179"/>
              <a:gd name="connsiteY18" fmla="*/ 22219 h 513024"/>
              <a:gd name="connsiteX19" fmla="*/ 3130476 w 8692179"/>
              <a:gd name="connsiteY19" fmla="*/ 194341 h 513024"/>
              <a:gd name="connsiteX20" fmla="*/ 3399417 w 8692179"/>
              <a:gd name="connsiteY20" fmla="*/ 97522 h 513024"/>
              <a:gd name="connsiteX21" fmla="*/ 3517751 w 8692179"/>
              <a:gd name="connsiteY21" fmla="*/ 183584 h 513024"/>
              <a:gd name="connsiteX22" fmla="*/ 3732904 w 8692179"/>
              <a:gd name="connsiteY22" fmla="*/ 76007 h 513024"/>
              <a:gd name="connsiteX23" fmla="*/ 3883511 w 8692179"/>
              <a:gd name="connsiteY23" fmla="*/ 124855 h 513024"/>
              <a:gd name="connsiteX24" fmla="*/ 4012603 w 8692179"/>
              <a:gd name="connsiteY24" fmla="*/ 194341 h 513024"/>
              <a:gd name="connsiteX25" fmla="*/ 4270786 w 8692179"/>
              <a:gd name="connsiteY25" fmla="*/ 108280 h 513024"/>
              <a:gd name="connsiteX26" fmla="*/ 4464424 w 8692179"/>
              <a:gd name="connsiteY26" fmla="*/ 169204 h 513024"/>
              <a:gd name="connsiteX27" fmla="*/ 4663769 w 8692179"/>
              <a:gd name="connsiteY27" fmla="*/ 122660 h 513024"/>
              <a:gd name="connsiteX28" fmla="*/ 4788580 w 8692179"/>
              <a:gd name="connsiteY28" fmla="*/ 121233 h 513024"/>
              <a:gd name="connsiteX29" fmla="*/ 4894730 w 8692179"/>
              <a:gd name="connsiteY29" fmla="*/ 183584 h 513024"/>
              <a:gd name="connsiteX30" fmla="*/ 5072560 w 8692179"/>
              <a:gd name="connsiteY30" fmla="*/ 150652 h 513024"/>
              <a:gd name="connsiteX31" fmla="*/ 5249732 w 8692179"/>
              <a:gd name="connsiteY31" fmla="*/ 205099 h 513024"/>
              <a:gd name="connsiteX32" fmla="*/ 5484973 w 8692179"/>
              <a:gd name="connsiteY32" fmla="*/ 121562 h 513024"/>
              <a:gd name="connsiteX33" fmla="*/ 5742388 w 8692179"/>
              <a:gd name="connsiteY33" fmla="*/ 155702 h 513024"/>
              <a:gd name="connsiteX34" fmla="*/ 5905948 w 8692179"/>
              <a:gd name="connsiteY34" fmla="*/ 142090 h 513024"/>
              <a:gd name="connsiteX35" fmla="*/ 6099586 w 8692179"/>
              <a:gd name="connsiteY35" fmla="*/ 187865 h 513024"/>
              <a:gd name="connsiteX36" fmla="*/ 6314739 w 8692179"/>
              <a:gd name="connsiteY36" fmla="*/ 86765 h 513024"/>
              <a:gd name="connsiteX37" fmla="*/ 6583680 w 8692179"/>
              <a:gd name="connsiteY37" fmla="*/ 172826 h 513024"/>
              <a:gd name="connsiteX38" fmla="*/ 6960198 w 8692179"/>
              <a:gd name="connsiteY38" fmla="*/ 108280 h 513024"/>
              <a:gd name="connsiteX39" fmla="*/ 7390504 w 8692179"/>
              <a:gd name="connsiteY39" fmla="*/ 269645 h 513024"/>
              <a:gd name="connsiteX40" fmla="*/ 7541111 w 8692179"/>
              <a:gd name="connsiteY40" fmla="*/ 54492 h 513024"/>
              <a:gd name="connsiteX41" fmla="*/ 7756264 w 8692179"/>
              <a:gd name="connsiteY41" fmla="*/ 76007 h 513024"/>
              <a:gd name="connsiteX42" fmla="*/ 7939144 w 8692179"/>
              <a:gd name="connsiteY42" fmla="*/ 280402 h 513024"/>
              <a:gd name="connsiteX43" fmla="*/ 8197327 w 8692179"/>
              <a:gd name="connsiteY43" fmla="*/ 32977 h 513024"/>
              <a:gd name="connsiteX44" fmla="*/ 8466268 w 8692179"/>
              <a:gd name="connsiteY44" fmla="*/ 269645 h 513024"/>
              <a:gd name="connsiteX45" fmla="*/ 8692179 w 8692179"/>
              <a:gd name="connsiteY45" fmla="*/ 43734 h 513024"/>
              <a:gd name="connsiteX0" fmla="*/ 0 w 8692179"/>
              <a:gd name="connsiteY0" fmla="*/ 248130 h 513024"/>
              <a:gd name="connsiteX1" fmla="*/ 150607 w 8692179"/>
              <a:gd name="connsiteY1" fmla="*/ 76007 h 513024"/>
              <a:gd name="connsiteX2" fmla="*/ 322730 w 8692179"/>
              <a:gd name="connsiteY2" fmla="*/ 129795 h 513024"/>
              <a:gd name="connsiteX3" fmla="*/ 494852 w 8692179"/>
              <a:gd name="connsiteY3" fmla="*/ 54492 h 513024"/>
              <a:gd name="connsiteX4" fmla="*/ 666974 w 8692179"/>
              <a:gd name="connsiteY4" fmla="*/ 205099 h 513024"/>
              <a:gd name="connsiteX5" fmla="*/ 785308 w 8692179"/>
              <a:gd name="connsiteY5" fmla="*/ 248130 h 513024"/>
              <a:gd name="connsiteX6" fmla="*/ 935916 w 8692179"/>
              <a:gd name="connsiteY6" fmla="*/ 86765 h 513024"/>
              <a:gd name="connsiteX7" fmla="*/ 1075765 w 8692179"/>
              <a:gd name="connsiteY7" fmla="*/ 205099 h 513024"/>
              <a:gd name="connsiteX8" fmla="*/ 1312433 w 8692179"/>
              <a:gd name="connsiteY8" fmla="*/ 76007 h 513024"/>
              <a:gd name="connsiteX9" fmla="*/ 1473798 w 8692179"/>
              <a:gd name="connsiteY9" fmla="*/ 54492 h 513024"/>
              <a:gd name="connsiteX10" fmla="*/ 1602890 w 8692179"/>
              <a:gd name="connsiteY10" fmla="*/ 183584 h 513024"/>
              <a:gd name="connsiteX11" fmla="*/ 1731981 w 8692179"/>
              <a:gd name="connsiteY11" fmla="*/ 269645 h 513024"/>
              <a:gd name="connsiteX12" fmla="*/ 1904104 w 8692179"/>
              <a:gd name="connsiteY12" fmla="*/ 119038 h 513024"/>
              <a:gd name="connsiteX13" fmla="*/ 2054711 w 8692179"/>
              <a:gd name="connsiteY13" fmla="*/ 97522 h 513024"/>
              <a:gd name="connsiteX14" fmla="*/ 2205318 w 8692179"/>
              <a:gd name="connsiteY14" fmla="*/ 86765 h 513024"/>
              <a:gd name="connsiteX15" fmla="*/ 2355925 w 8692179"/>
              <a:gd name="connsiteY15" fmla="*/ 495555 h 513024"/>
              <a:gd name="connsiteX16" fmla="*/ 2667897 w 8692179"/>
              <a:gd name="connsiteY16" fmla="*/ 398737 h 513024"/>
              <a:gd name="connsiteX17" fmla="*/ 2796988 w 8692179"/>
              <a:gd name="connsiteY17" fmla="*/ 43734 h 513024"/>
              <a:gd name="connsiteX18" fmla="*/ 2926080 w 8692179"/>
              <a:gd name="connsiteY18" fmla="*/ 22219 h 513024"/>
              <a:gd name="connsiteX19" fmla="*/ 3130476 w 8692179"/>
              <a:gd name="connsiteY19" fmla="*/ 194341 h 513024"/>
              <a:gd name="connsiteX20" fmla="*/ 3399417 w 8692179"/>
              <a:gd name="connsiteY20" fmla="*/ 97522 h 513024"/>
              <a:gd name="connsiteX21" fmla="*/ 3517751 w 8692179"/>
              <a:gd name="connsiteY21" fmla="*/ 183584 h 513024"/>
              <a:gd name="connsiteX22" fmla="*/ 3732904 w 8692179"/>
              <a:gd name="connsiteY22" fmla="*/ 76007 h 513024"/>
              <a:gd name="connsiteX23" fmla="*/ 3883511 w 8692179"/>
              <a:gd name="connsiteY23" fmla="*/ 124855 h 513024"/>
              <a:gd name="connsiteX24" fmla="*/ 4012603 w 8692179"/>
              <a:gd name="connsiteY24" fmla="*/ 194341 h 513024"/>
              <a:gd name="connsiteX25" fmla="*/ 4270786 w 8692179"/>
              <a:gd name="connsiteY25" fmla="*/ 108280 h 513024"/>
              <a:gd name="connsiteX26" fmla="*/ 4464424 w 8692179"/>
              <a:gd name="connsiteY26" fmla="*/ 169204 h 513024"/>
              <a:gd name="connsiteX27" fmla="*/ 4663769 w 8692179"/>
              <a:gd name="connsiteY27" fmla="*/ 122660 h 513024"/>
              <a:gd name="connsiteX28" fmla="*/ 4788580 w 8692179"/>
              <a:gd name="connsiteY28" fmla="*/ 121233 h 513024"/>
              <a:gd name="connsiteX29" fmla="*/ 4894730 w 8692179"/>
              <a:gd name="connsiteY29" fmla="*/ 183584 h 513024"/>
              <a:gd name="connsiteX30" fmla="*/ 5072560 w 8692179"/>
              <a:gd name="connsiteY30" fmla="*/ 150652 h 513024"/>
              <a:gd name="connsiteX31" fmla="*/ 5249732 w 8692179"/>
              <a:gd name="connsiteY31" fmla="*/ 205099 h 513024"/>
              <a:gd name="connsiteX32" fmla="*/ 5484973 w 8692179"/>
              <a:gd name="connsiteY32" fmla="*/ 121562 h 513024"/>
              <a:gd name="connsiteX33" fmla="*/ 5742388 w 8692179"/>
              <a:gd name="connsiteY33" fmla="*/ 155702 h 513024"/>
              <a:gd name="connsiteX34" fmla="*/ 5905948 w 8692179"/>
              <a:gd name="connsiteY34" fmla="*/ 142090 h 513024"/>
              <a:gd name="connsiteX35" fmla="*/ 6099586 w 8692179"/>
              <a:gd name="connsiteY35" fmla="*/ 187865 h 513024"/>
              <a:gd name="connsiteX36" fmla="*/ 6314739 w 8692179"/>
              <a:gd name="connsiteY36" fmla="*/ 86765 h 513024"/>
              <a:gd name="connsiteX37" fmla="*/ 6583680 w 8692179"/>
              <a:gd name="connsiteY37" fmla="*/ 172826 h 513024"/>
              <a:gd name="connsiteX38" fmla="*/ 6960198 w 8692179"/>
              <a:gd name="connsiteY38" fmla="*/ 108280 h 513024"/>
              <a:gd name="connsiteX39" fmla="*/ 7371843 w 8692179"/>
              <a:gd name="connsiteY39" fmla="*/ 157678 h 513024"/>
              <a:gd name="connsiteX40" fmla="*/ 7541111 w 8692179"/>
              <a:gd name="connsiteY40" fmla="*/ 54492 h 513024"/>
              <a:gd name="connsiteX41" fmla="*/ 7756264 w 8692179"/>
              <a:gd name="connsiteY41" fmla="*/ 76007 h 513024"/>
              <a:gd name="connsiteX42" fmla="*/ 7939144 w 8692179"/>
              <a:gd name="connsiteY42" fmla="*/ 280402 h 513024"/>
              <a:gd name="connsiteX43" fmla="*/ 8197327 w 8692179"/>
              <a:gd name="connsiteY43" fmla="*/ 32977 h 513024"/>
              <a:gd name="connsiteX44" fmla="*/ 8466268 w 8692179"/>
              <a:gd name="connsiteY44" fmla="*/ 269645 h 513024"/>
              <a:gd name="connsiteX45" fmla="*/ 8692179 w 8692179"/>
              <a:gd name="connsiteY45" fmla="*/ 43734 h 513024"/>
              <a:gd name="connsiteX0" fmla="*/ 0 w 8692179"/>
              <a:gd name="connsiteY0" fmla="*/ 248130 h 513024"/>
              <a:gd name="connsiteX1" fmla="*/ 150607 w 8692179"/>
              <a:gd name="connsiteY1" fmla="*/ 76007 h 513024"/>
              <a:gd name="connsiteX2" fmla="*/ 322730 w 8692179"/>
              <a:gd name="connsiteY2" fmla="*/ 129795 h 513024"/>
              <a:gd name="connsiteX3" fmla="*/ 494852 w 8692179"/>
              <a:gd name="connsiteY3" fmla="*/ 54492 h 513024"/>
              <a:gd name="connsiteX4" fmla="*/ 666974 w 8692179"/>
              <a:gd name="connsiteY4" fmla="*/ 205099 h 513024"/>
              <a:gd name="connsiteX5" fmla="*/ 785308 w 8692179"/>
              <a:gd name="connsiteY5" fmla="*/ 248130 h 513024"/>
              <a:gd name="connsiteX6" fmla="*/ 935916 w 8692179"/>
              <a:gd name="connsiteY6" fmla="*/ 86765 h 513024"/>
              <a:gd name="connsiteX7" fmla="*/ 1075765 w 8692179"/>
              <a:gd name="connsiteY7" fmla="*/ 205099 h 513024"/>
              <a:gd name="connsiteX8" fmla="*/ 1312433 w 8692179"/>
              <a:gd name="connsiteY8" fmla="*/ 76007 h 513024"/>
              <a:gd name="connsiteX9" fmla="*/ 1473798 w 8692179"/>
              <a:gd name="connsiteY9" fmla="*/ 54492 h 513024"/>
              <a:gd name="connsiteX10" fmla="*/ 1602890 w 8692179"/>
              <a:gd name="connsiteY10" fmla="*/ 183584 h 513024"/>
              <a:gd name="connsiteX11" fmla="*/ 1731981 w 8692179"/>
              <a:gd name="connsiteY11" fmla="*/ 269645 h 513024"/>
              <a:gd name="connsiteX12" fmla="*/ 1904104 w 8692179"/>
              <a:gd name="connsiteY12" fmla="*/ 119038 h 513024"/>
              <a:gd name="connsiteX13" fmla="*/ 2054711 w 8692179"/>
              <a:gd name="connsiteY13" fmla="*/ 97522 h 513024"/>
              <a:gd name="connsiteX14" fmla="*/ 2205318 w 8692179"/>
              <a:gd name="connsiteY14" fmla="*/ 86765 h 513024"/>
              <a:gd name="connsiteX15" fmla="*/ 2355925 w 8692179"/>
              <a:gd name="connsiteY15" fmla="*/ 495555 h 513024"/>
              <a:gd name="connsiteX16" fmla="*/ 2667897 w 8692179"/>
              <a:gd name="connsiteY16" fmla="*/ 398737 h 513024"/>
              <a:gd name="connsiteX17" fmla="*/ 2796988 w 8692179"/>
              <a:gd name="connsiteY17" fmla="*/ 43734 h 513024"/>
              <a:gd name="connsiteX18" fmla="*/ 2926080 w 8692179"/>
              <a:gd name="connsiteY18" fmla="*/ 22219 h 513024"/>
              <a:gd name="connsiteX19" fmla="*/ 3130476 w 8692179"/>
              <a:gd name="connsiteY19" fmla="*/ 194341 h 513024"/>
              <a:gd name="connsiteX20" fmla="*/ 3399417 w 8692179"/>
              <a:gd name="connsiteY20" fmla="*/ 97522 h 513024"/>
              <a:gd name="connsiteX21" fmla="*/ 3517751 w 8692179"/>
              <a:gd name="connsiteY21" fmla="*/ 183584 h 513024"/>
              <a:gd name="connsiteX22" fmla="*/ 3732904 w 8692179"/>
              <a:gd name="connsiteY22" fmla="*/ 76007 h 513024"/>
              <a:gd name="connsiteX23" fmla="*/ 3883511 w 8692179"/>
              <a:gd name="connsiteY23" fmla="*/ 124855 h 513024"/>
              <a:gd name="connsiteX24" fmla="*/ 4012603 w 8692179"/>
              <a:gd name="connsiteY24" fmla="*/ 194341 h 513024"/>
              <a:gd name="connsiteX25" fmla="*/ 4270786 w 8692179"/>
              <a:gd name="connsiteY25" fmla="*/ 108280 h 513024"/>
              <a:gd name="connsiteX26" fmla="*/ 4464424 w 8692179"/>
              <a:gd name="connsiteY26" fmla="*/ 169204 h 513024"/>
              <a:gd name="connsiteX27" fmla="*/ 4663769 w 8692179"/>
              <a:gd name="connsiteY27" fmla="*/ 122660 h 513024"/>
              <a:gd name="connsiteX28" fmla="*/ 4788580 w 8692179"/>
              <a:gd name="connsiteY28" fmla="*/ 121233 h 513024"/>
              <a:gd name="connsiteX29" fmla="*/ 4894730 w 8692179"/>
              <a:gd name="connsiteY29" fmla="*/ 183584 h 513024"/>
              <a:gd name="connsiteX30" fmla="*/ 5072560 w 8692179"/>
              <a:gd name="connsiteY30" fmla="*/ 150652 h 513024"/>
              <a:gd name="connsiteX31" fmla="*/ 5249732 w 8692179"/>
              <a:gd name="connsiteY31" fmla="*/ 205099 h 513024"/>
              <a:gd name="connsiteX32" fmla="*/ 5484973 w 8692179"/>
              <a:gd name="connsiteY32" fmla="*/ 121562 h 513024"/>
              <a:gd name="connsiteX33" fmla="*/ 5742388 w 8692179"/>
              <a:gd name="connsiteY33" fmla="*/ 155702 h 513024"/>
              <a:gd name="connsiteX34" fmla="*/ 5905948 w 8692179"/>
              <a:gd name="connsiteY34" fmla="*/ 142090 h 513024"/>
              <a:gd name="connsiteX35" fmla="*/ 6099586 w 8692179"/>
              <a:gd name="connsiteY35" fmla="*/ 187865 h 513024"/>
              <a:gd name="connsiteX36" fmla="*/ 6314739 w 8692179"/>
              <a:gd name="connsiteY36" fmla="*/ 86765 h 513024"/>
              <a:gd name="connsiteX37" fmla="*/ 6583680 w 8692179"/>
              <a:gd name="connsiteY37" fmla="*/ 172826 h 513024"/>
              <a:gd name="connsiteX38" fmla="*/ 6960198 w 8692179"/>
              <a:gd name="connsiteY38" fmla="*/ 108280 h 513024"/>
              <a:gd name="connsiteX39" fmla="*/ 7371843 w 8692179"/>
              <a:gd name="connsiteY39" fmla="*/ 157678 h 513024"/>
              <a:gd name="connsiteX40" fmla="*/ 7541111 w 8692179"/>
              <a:gd name="connsiteY40" fmla="*/ 54492 h 513024"/>
              <a:gd name="connsiteX41" fmla="*/ 7756264 w 8692179"/>
              <a:gd name="connsiteY41" fmla="*/ 103999 h 513024"/>
              <a:gd name="connsiteX42" fmla="*/ 7939144 w 8692179"/>
              <a:gd name="connsiteY42" fmla="*/ 280402 h 513024"/>
              <a:gd name="connsiteX43" fmla="*/ 8197327 w 8692179"/>
              <a:gd name="connsiteY43" fmla="*/ 32977 h 513024"/>
              <a:gd name="connsiteX44" fmla="*/ 8466268 w 8692179"/>
              <a:gd name="connsiteY44" fmla="*/ 269645 h 513024"/>
              <a:gd name="connsiteX45" fmla="*/ 8692179 w 8692179"/>
              <a:gd name="connsiteY45" fmla="*/ 43734 h 513024"/>
              <a:gd name="connsiteX0" fmla="*/ 0 w 8692179"/>
              <a:gd name="connsiteY0" fmla="*/ 248130 h 513024"/>
              <a:gd name="connsiteX1" fmla="*/ 150607 w 8692179"/>
              <a:gd name="connsiteY1" fmla="*/ 76007 h 513024"/>
              <a:gd name="connsiteX2" fmla="*/ 322730 w 8692179"/>
              <a:gd name="connsiteY2" fmla="*/ 129795 h 513024"/>
              <a:gd name="connsiteX3" fmla="*/ 494852 w 8692179"/>
              <a:gd name="connsiteY3" fmla="*/ 54492 h 513024"/>
              <a:gd name="connsiteX4" fmla="*/ 666974 w 8692179"/>
              <a:gd name="connsiteY4" fmla="*/ 205099 h 513024"/>
              <a:gd name="connsiteX5" fmla="*/ 785308 w 8692179"/>
              <a:gd name="connsiteY5" fmla="*/ 248130 h 513024"/>
              <a:gd name="connsiteX6" fmla="*/ 935916 w 8692179"/>
              <a:gd name="connsiteY6" fmla="*/ 86765 h 513024"/>
              <a:gd name="connsiteX7" fmla="*/ 1075765 w 8692179"/>
              <a:gd name="connsiteY7" fmla="*/ 205099 h 513024"/>
              <a:gd name="connsiteX8" fmla="*/ 1312433 w 8692179"/>
              <a:gd name="connsiteY8" fmla="*/ 76007 h 513024"/>
              <a:gd name="connsiteX9" fmla="*/ 1473798 w 8692179"/>
              <a:gd name="connsiteY9" fmla="*/ 54492 h 513024"/>
              <a:gd name="connsiteX10" fmla="*/ 1602890 w 8692179"/>
              <a:gd name="connsiteY10" fmla="*/ 183584 h 513024"/>
              <a:gd name="connsiteX11" fmla="*/ 1731981 w 8692179"/>
              <a:gd name="connsiteY11" fmla="*/ 269645 h 513024"/>
              <a:gd name="connsiteX12" fmla="*/ 1904104 w 8692179"/>
              <a:gd name="connsiteY12" fmla="*/ 119038 h 513024"/>
              <a:gd name="connsiteX13" fmla="*/ 2054711 w 8692179"/>
              <a:gd name="connsiteY13" fmla="*/ 97522 h 513024"/>
              <a:gd name="connsiteX14" fmla="*/ 2205318 w 8692179"/>
              <a:gd name="connsiteY14" fmla="*/ 86765 h 513024"/>
              <a:gd name="connsiteX15" fmla="*/ 2355925 w 8692179"/>
              <a:gd name="connsiteY15" fmla="*/ 495555 h 513024"/>
              <a:gd name="connsiteX16" fmla="*/ 2667897 w 8692179"/>
              <a:gd name="connsiteY16" fmla="*/ 398737 h 513024"/>
              <a:gd name="connsiteX17" fmla="*/ 2796988 w 8692179"/>
              <a:gd name="connsiteY17" fmla="*/ 43734 h 513024"/>
              <a:gd name="connsiteX18" fmla="*/ 2926080 w 8692179"/>
              <a:gd name="connsiteY18" fmla="*/ 22219 h 513024"/>
              <a:gd name="connsiteX19" fmla="*/ 3130476 w 8692179"/>
              <a:gd name="connsiteY19" fmla="*/ 194341 h 513024"/>
              <a:gd name="connsiteX20" fmla="*/ 3399417 w 8692179"/>
              <a:gd name="connsiteY20" fmla="*/ 97522 h 513024"/>
              <a:gd name="connsiteX21" fmla="*/ 3517751 w 8692179"/>
              <a:gd name="connsiteY21" fmla="*/ 183584 h 513024"/>
              <a:gd name="connsiteX22" fmla="*/ 3732904 w 8692179"/>
              <a:gd name="connsiteY22" fmla="*/ 76007 h 513024"/>
              <a:gd name="connsiteX23" fmla="*/ 3883511 w 8692179"/>
              <a:gd name="connsiteY23" fmla="*/ 124855 h 513024"/>
              <a:gd name="connsiteX24" fmla="*/ 4012603 w 8692179"/>
              <a:gd name="connsiteY24" fmla="*/ 194341 h 513024"/>
              <a:gd name="connsiteX25" fmla="*/ 4270786 w 8692179"/>
              <a:gd name="connsiteY25" fmla="*/ 108280 h 513024"/>
              <a:gd name="connsiteX26" fmla="*/ 4464424 w 8692179"/>
              <a:gd name="connsiteY26" fmla="*/ 169204 h 513024"/>
              <a:gd name="connsiteX27" fmla="*/ 4663769 w 8692179"/>
              <a:gd name="connsiteY27" fmla="*/ 122660 h 513024"/>
              <a:gd name="connsiteX28" fmla="*/ 4788580 w 8692179"/>
              <a:gd name="connsiteY28" fmla="*/ 121233 h 513024"/>
              <a:gd name="connsiteX29" fmla="*/ 4894730 w 8692179"/>
              <a:gd name="connsiteY29" fmla="*/ 183584 h 513024"/>
              <a:gd name="connsiteX30" fmla="*/ 5072560 w 8692179"/>
              <a:gd name="connsiteY30" fmla="*/ 150652 h 513024"/>
              <a:gd name="connsiteX31" fmla="*/ 5249732 w 8692179"/>
              <a:gd name="connsiteY31" fmla="*/ 205099 h 513024"/>
              <a:gd name="connsiteX32" fmla="*/ 5484973 w 8692179"/>
              <a:gd name="connsiteY32" fmla="*/ 121562 h 513024"/>
              <a:gd name="connsiteX33" fmla="*/ 5742388 w 8692179"/>
              <a:gd name="connsiteY33" fmla="*/ 155702 h 513024"/>
              <a:gd name="connsiteX34" fmla="*/ 5905948 w 8692179"/>
              <a:gd name="connsiteY34" fmla="*/ 142090 h 513024"/>
              <a:gd name="connsiteX35" fmla="*/ 6099586 w 8692179"/>
              <a:gd name="connsiteY35" fmla="*/ 187865 h 513024"/>
              <a:gd name="connsiteX36" fmla="*/ 6314739 w 8692179"/>
              <a:gd name="connsiteY36" fmla="*/ 86765 h 513024"/>
              <a:gd name="connsiteX37" fmla="*/ 6583680 w 8692179"/>
              <a:gd name="connsiteY37" fmla="*/ 172826 h 513024"/>
              <a:gd name="connsiteX38" fmla="*/ 6960198 w 8692179"/>
              <a:gd name="connsiteY38" fmla="*/ 108280 h 513024"/>
              <a:gd name="connsiteX39" fmla="*/ 7371843 w 8692179"/>
              <a:gd name="connsiteY39" fmla="*/ 157678 h 513024"/>
              <a:gd name="connsiteX40" fmla="*/ 7541111 w 8692179"/>
              <a:gd name="connsiteY40" fmla="*/ 119806 h 513024"/>
              <a:gd name="connsiteX41" fmla="*/ 7756264 w 8692179"/>
              <a:gd name="connsiteY41" fmla="*/ 103999 h 513024"/>
              <a:gd name="connsiteX42" fmla="*/ 7939144 w 8692179"/>
              <a:gd name="connsiteY42" fmla="*/ 280402 h 513024"/>
              <a:gd name="connsiteX43" fmla="*/ 8197327 w 8692179"/>
              <a:gd name="connsiteY43" fmla="*/ 32977 h 513024"/>
              <a:gd name="connsiteX44" fmla="*/ 8466268 w 8692179"/>
              <a:gd name="connsiteY44" fmla="*/ 269645 h 513024"/>
              <a:gd name="connsiteX45" fmla="*/ 8692179 w 8692179"/>
              <a:gd name="connsiteY45" fmla="*/ 43734 h 513024"/>
              <a:gd name="connsiteX0" fmla="*/ 0 w 8692179"/>
              <a:gd name="connsiteY0" fmla="*/ 248130 h 513024"/>
              <a:gd name="connsiteX1" fmla="*/ 150607 w 8692179"/>
              <a:gd name="connsiteY1" fmla="*/ 76007 h 513024"/>
              <a:gd name="connsiteX2" fmla="*/ 322730 w 8692179"/>
              <a:gd name="connsiteY2" fmla="*/ 129795 h 513024"/>
              <a:gd name="connsiteX3" fmla="*/ 494852 w 8692179"/>
              <a:gd name="connsiteY3" fmla="*/ 54492 h 513024"/>
              <a:gd name="connsiteX4" fmla="*/ 666974 w 8692179"/>
              <a:gd name="connsiteY4" fmla="*/ 205099 h 513024"/>
              <a:gd name="connsiteX5" fmla="*/ 785308 w 8692179"/>
              <a:gd name="connsiteY5" fmla="*/ 248130 h 513024"/>
              <a:gd name="connsiteX6" fmla="*/ 935916 w 8692179"/>
              <a:gd name="connsiteY6" fmla="*/ 86765 h 513024"/>
              <a:gd name="connsiteX7" fmla="*/ 1075765 w 8692179"/>
              <a:gd name="connsiteY7" fmla="*/ 205099 h 513024"/>
              <a:gd name="connsiteX8" fmla="*/ 1312433 w 8692179"/>
              <a:gd name="connsiteY8" fmla="*/ 76007 h 513024"/>
              <a:gd name="connsiteX9" fmla="*/ 1473798 w 8692179"/>
              <a:gd name="connsiteY9" fmla="*/ 54492 h 513024"/>
              <a:gd name="connsiteX10" fmla="*/ 1602890 w 8692179"/>
              <a:gd name="connsiteY10" fmla="*/ 183584 h 513024"/>
              <a:gd name="connsiteX11" fmla="*/ 1731981 w 8692179"/>
              <a:gd name="connsiteY11" fmla="*/ 269645 h 513024"/>
              <a:gd name="connsiteX12" fmla="*/ 1904104 w 8692179"/>
              <a:gd name="connsiteY12" fmla="*/ 119038 h 513024"/>
              <a:gd name="connsiteX13" fmla="*/ 2054711 w 8692179"/>
              <a:gd name="connsiteY13" fmla="*/ 97522 h 513024"/>
              <a:gd name="connsiteX14" fmla="*/ 2205318 w 8692179"/>
              <a:gd name="connsiteY14" fmla="*/ 86765 h 513024"/>
              <a:gd name="connsiteX15" fmla="*/ 2355925 w 8692179"/>
              <a:gd name="connsiteY15" fmla="*/ 495555 h 513024"/>
              <a:gd name="connsiteX16" fmla="*/ 2667897 w 8692179"/>
              <a:gd name="connsiteY16" fmla="*/ 398737 h 513024"/>
              <a:gd name="connsiteX17" fmla="*/ 2796988 w 8692179"/>
              <a:gd name="connsiteY17" fmla="*/ 43734 h 513024"/>
              <a:gd name="connsiteX18" fmla="*/ 2926080 w 8692179"/>
              <a:gd name="connsiteY18" fmla="*/ 22219 h 513024"/>
              <a:gd name="connsiteX19" fmla="*/ 3130476 w 8692179"/>
              <a:gd name="connsiteY19" fmla="*/ 194341 h 513024"/>
              <a:gd name="connsiteX20" fmla="*/ 3399417 w 8692179"/>
              <a:gd name="connsiteY20" fmla="*/ 97522 h 513024"/>
              <a:gd name="connsiteX21" fmla="*/ 3517751 w 8692179"/>
              <a:gd name="connsiteY21" fmla="*/ 183584 h 513024"/>
              <a:gd name="connsiteX22" fmla="*/ 3732904 w 8692179"/>
              <a:gd name="connsiteY22" fmla="*/ 76007 h 513024"/>
              <a:gd name="connsiteX23" fmla="*/ 3883511 w 8692179"/>
              <a:gd name="connsiteY23" fmla="*/ 124855 h 513024"/>
              <a:gd name="connsiteX24" fmla="*/ 4012603 w 8692179"/>
              <a:gd name="connsiteY24" fmla="*/ 194341 h 513024"/>
              <a:gd name="connsiteX25" fmla="*/ 4270786 w 8692179"/>
              <a:gd name="connsiteY25" fmla="*/ 108280 h 513024"/>
              <a:gd name="connsiteX26" fmla="*/ 4464424 w 8692179"/>
              <a:gd name="connsiteY26" fmla="*/ 169204 h 513024"/>
              <a:gd name="connsiteX27" fmla="*/ 4663769 w 8692179"/>
              <a:gd name="connsiteY27" fmla="*/ 122660 h 513024"/>
              <a:gd name="connsiteX28" fmla="*/ 4788580 w 8692179"/>
              <a:gd name="connsiteY28" fmla="*/ 121233 h 513024"/>
              <a:gd name="connsiteX29" fmla="*/ 4894730 w 8692179"/>
              <a:gd name="connsiteY29" fmla="*/ 183584 h 513024"/>
              <a:gd name="connsiteX30" fmla="*/ 5072560 w 8692179"/>
              <a:gd name="connsiteY30" fmla="*/ 150652 h 513024"/>
              <a:gd name="connsiteX31" fmla="*/ 5249732 w 8692179"/>
              <a:gd name="connsiteY31" fmla="*/ 205099 h 513024"/>
              <a:gd name="connsiteX32" fmla="*/ 5484973 w 8692179"/>
              <a:gd name="connsiteY32" fmla="*/ 121562 h 513024"/>
              <a:gd name="connsiteX33" fmla="*/ 5742388 w 8692179"/>
              <a:gd name="connsiteY33" fmla="*/ 155702 h 513024"/>
              <a:gd name="connsiteX34" fmla="*/ 5905948 w 8692179"/>
              <a:gd name="connsiteY34" fmla="*/ 142090 h 513024"/>
              <a:gd name="connsiteX35" fmla="*/ 6099586 w 8692179"/>
              <a:gd name="connsiteY35" fmla="*/ 187865 h 513024"/>
              <a:gd name="connsiteX36" fmla="*/ 6314739 w 8692179"/>
              <a:gd name="connsiteY36" fmla="*/ 86765 h 513024"/>
              <a:gd name="connsiteX37" fmla="*/ 6583680 w 8692179"/>
              <a:gd name="connsiteY37" fmla="*/ 172826 h 513024"/>
              <a:gd name="connsiteX38" fmla="*/ 6960198 w 8692179"/>
              <a:gd name="connsiteY38" fmla="*/ 108280 h 513024"/>
              <a:gd name="connsiteX39" fmla="*/ 7371843 w 8692179"/>
              <a:gd name="connsiteY39" fmla="*/ 157678 h 513024"/>
              <a:gd name="connsiteX40" fmla="*/ 7541111 w 8692179"/>
              <a:gd name="connsiteY40" fmla="*/ 119806 h 513024"/>
              <a:gd name="connsiteX41" fmla="*/ 7756264 w 8692179"/>
              <a:gd name="connsiteY41" fmla="*/ 103999 h 513024"/>
              <a:gd name="connsiteX42" fmla="*/ 7939144 w 8692179"/>
              <a:gd name="connsiteY42" fmla="*/ 159104 h 513024"/>
              <a:gd name="connsiteX43" fmla="*/ 8197327 w 8692179"/>
              <a:gd name="connsiteY43" fmla="*/ 32977 h 513024"/>
              <a:gd name="connsiteX44" fmla="*/ 8466268 w 8692179"/>
              <a:gd name="connsiteY44" fmla="*/ 269645 h 513024"/>
              <a:gd name="connsiteX45" fmla="*/ 8692179 w 8692179"/>
              <a:gd name="connsiteY45" fmla="*/ 43734 h 513024"/>
              <a:gd name="connsiteX0" fmla="*/ 0 w 8692179"/>
              <a:gd name="connsiteY0" fmla="*/ 248130 h 513024"/>
              <a:gd name="connsiteX1" fmla="*/ 150607 w 8692179"/>
              <a:gd name="connsiteY1" fmla="*/ 76007 h 513024"/>
              <a:gd name="connsiteX2" fmla="*/ 322730 w 8692179"/>
              <a:gd name="connsiteY2" fmla="*/ 129795 h 513024"/>
              <a:gd name="connsiteX3" fmla="*/ 494852 w 8692179"/>
              <a:gd name="connsiteY3" fmla="*/ 54492 h 513024"/>
              <a:gd name="connsiteX4" fmla="*/ 666974 w 8692179"/>
              <a:gd name="connsiteY4" fmla="*/ 205099 h 513024"/>
              <a:gd name="connsiteX5" fmla="*/ 785308 w 8692179"/>
              <a:gd name="connsiteY5" fmla="*/ 248130 h 513024"/>
              <a:gd name="connsiteX6" fmla="*/ 935916 w 8692179"/>
              <a:gd name="connsiteY6" fmla="*/ 86765 h 513024"/>
              <a:gd name="connsiteX7" fmla="*/ 1075765 w 8692179"/>
              <a:gd name="connsiteY7" fmla="*/ 205099 h 513024"/>
              <a:gd name="connsiteX8" fmla="*/ 1312433 w 8692179"/>
              <a:gd name="connsiteY8" fmla="*/ 76007 h 513024"/>
              <a:gd name="connsiteX9" fmla="*/ 1473798 w 8692179"/>
              <a:gd name="connsiteY9" fmla="*/ 54492 h 513024"/>
              <a:gd name="connsiteX10" fmla="*/ 1602890 w 8692179"/>
              <a:gd name="connsiteY10" fmla="*/ 183584 h 513024"/>
              <a:gd name="connsiteX11" fmla="*/ 1731981 w 8692179"/>
              <a:gd name="connsiteY11" fmla="*/ 269645 h 513024"/>
              <a:gd name="connsiteX12" fmla="*/ 1904104 w 8692179"/>
              <a:gd name="connsiteY12" fmla="*/ 119038 h 513024"/>
              <a:gd name="connsiteX13" fmla="*/ 2054711 w 8692179"/>
              <a:gd name="connsiteY13" fmla="*/ 97522 h 513024"/>
              <a:gd name="connsiteX14" fmla="*/ 2205318 w 8692179"/>
              <a:gd name="connsiteY14" fmla="*/ 86765 h 513024"/>
              <a:gd name="connsiteX15" fmla="*/ 2355925 w 8692179"/>
              <a:gd name="connsiteY15" fmla="*/ 495555 h 513024"/>
              <a:gd name="connsiteX16" fmla="*/ 2667897 w 8692179"/>
              <a:gd name="connsiteY16" fmla="*/ 398737 h 513024"/>
              <a:gd name="connsiteX17" fmla="*/ 2796988 w 8692179"/>
              <a:gd name="connsiteY17" fmla="*/ 43734 h 513024"/>
              <a:gd name="connsiteX18" fmla="*/ 2926080 w 8692179"/>
              <a:gd name="connsiteY18" fmla="*/ 22219 h 513024"/>
              <a:gd name="connsiteX19" fmla="*/ 3130476 w 8692179"/>
              <a:gd name="connsiteY19" fmla="*/ 194341 h 513024"/>
              <a:gd name="connsiteX20" fmla="*/ 3399417 w 8692179"/>
              <a:gd name="connsiteY20" fmla="*/ 97522 h 513024"/>
              <a:gd name="connsiteX21" fmla="*/ 3517751 w 8692179"/>
              <a:gd name="connsiteY21" fmla="*/ 183584 h 513024"/>
              <a:gd name="connsiteX22" fmla="*/ 3732904 w 8692179"/>
              <a:gd name="connsiteY22" fmla="*/ 76007 h 513024"/>
              <a:gd name="connsiteX23" fmla="*/ 3883511 w 8692179"/>
              <a:gd name="connsiteY23" fmla="*/ 124855 h 513024"/>
              <a:gd name="connsiteX24" fmla="*/ 4012603 w 8692179"/>
              <a:gd name="connsiteY24" fmla="*/ 194341 h 513024"/>
              <a:gd name="connsiteX25" fmla="*/ 4270786 w 8692179"/>
              <a:gd name="connsiteY25" fmla="*/ 108280 h 513024"/>
              <a:gd name="connsiteX26" fmla="*/ 4464424 w 8692179"/>
              <a:gd name="connsiteY26" fmla="*/ 169204 h 513024"/>
              <a:gd name="connsiteX27" fmla="*/ 4663769 w 8692179"/>
              <a:gd name="connsiteY27" fmla="*/ 122660 h 513024"/>
              <a:gd name="connsiteX28" fmla="*/ 4788580 w 8692179"/>
              <a:gd name="connsiteY28" fmla="*/ 121233 h 513024"/>
              <a:gd name="connsiteX29" fmla="*/ 4894730 w 8692179"/>
              <a:gd name="connsiteY29" fmla="*/ 183584 h 513024"/>
              <a:gd name="connsiteX30" fmla="*/ 5072560 w 8692179"/>
              <a:gd name="connsiteY30" fmla="*/ 150652 h 513024"/>
              <a:gd name="connsiteX31" fmla="*/ 5249732 w 8692179"/>
              <a:gd name="connsiteY31" fmla="*/ 205099 h 513024"/>
              <a:gd name="connsiteX32" fmla="*/ 5484973 w 8692179"/>
              <a:gd name="connsiteY32" fmla="*/ 121562 h 513024"/>
              <a:gd name="connsiteX33" fmla="*/ 5742388 w 8692179"/>
              <a:gd name="connsiteY33" fmla="*/ 155702 h 513024"/>
              <a:gd name="connsiteX34" fmla="*/ 5905948 w 8692179"/>
              <a:gd name="connsiteY34" fmla="*/ 142090 h 513024"/>
              <a:gd name="connsiteX35" fmla="*/ 6099586 w 8692179"/>
              <a:gd name="connsiteY35" fmla="*/ 187865 h 513024"/>
              <a:gd name="connsiteX36" fmla="*/ 6314739 w 8692179"/>
              <a:gd name="connsiteY36" fmla="*/ 86765 h 513024"/>
              <a:gd name="connsiteX37" fmla="*/ 6583680 w 8692179"/>
              <a:gd name="connsiteY37" fmla="*/ 172826 h 513024"/>
              <a:gd name="connsiteX38" fmla="*/ 6960198 w 8692179"/>
              <a:gd name="connsiteY38" fmla="*/ 108280 h 513024"/>
              <a:gd name="connsiteX39" fmla="*/ 7371843 w 8692179"/>
              <a:gd name="connsiteY39" fmla="*/ 157678 h 513024"/>
              <a:gd name="connsiteX40" fmla="*/ 7541111 w 8692179"/>
              <a:gd name="connsiteY40" fmla="*/ 119806 h 513024"/>
              <a:gd name="connsiteX41" fmla="*/ 7756264 w 8692179"/>
              <a:gd name="connsiteY41" fmla="*/ 103999 h 513024"/>
              <a:gd name="connsiteX42" fmla="*/ 7939144 w 8692179"/>
              <a:gd name="connsiteY42" fmla="*/ 159104 h 513024"/>
              <a:gd name="connsiteX43" fmla="*/ 8206657 w 8692179"/>
              <a:gd name="connsiteY43" fmla="*/ 182267 h 513024"/>
              <a:gd name="connsiteX44" fmla="*/ 8466268 w 8692179"/>
              <a:gd name="connsiteY44" fmla="*/ 269645 h 513024"/>
              <a:gd name="connsiteX45" fmla="*/ 8692179 w 8692179"/>
              <a:gd name="connsiteY45" fmla="*/ 43734 h 513024"/>
              <a:gd name="connsiteX0" fmla="*/ 0 w 8692179"/>
              <a:gd name="connsiteY0" fmla="*/ 248130 h 513024"/>
              <a:gd name="connsiteX1" fmla="*/ 150607 w 8692179"/>
              <a:gd name="connsiteY1" fmla="*/ 76007 h 513024"/>
              <a:gd name="connsiteX2" fmla="*/ 322730 w 8692179"/>
              <a:gd name="connsiteY2" fmla="*/ 129795 h 513024"/>
              <a:gd name="connsiteX3" fmla="*/ 494852 w 8692179"/>
              <a:gd name="connsiteY3" fmla="*/ 54492 h 513024"/>
              <a:gd name="connsiteX4" fmla="*/ 666974 w 8692179"/>
              <a:gd name="connsiteY4" fmla="*/ 205099 h 513024"/>
              <a:gd name="connsiteX5" fmla="*/ 785308 w 8692179"/>
              <a:gd name="connsiteY5" fmla="*/ 248130 h 513024"/>
              <a:gd name="connsiteX6" fmla="*/ 935916 w 8692179"/>
              <a:gd name="connsiteY6" fmla="*/ 86765 h 513024"/>
              <a:gd name="connsiteX7" fmla="*/ 1075765 w 8692179"/>
              <a:gd name="connsiteY7" fmla="*/ 205099 h 513024"/>
              <a:gd name="connsiteX8" fmla="*/ 1312433 w 8692179"/>
              <a:gd name="connsiteY8" fmla="*/ 76007 h 513024"/>
              <a:gd name="connsiteX9" fmla="*/ 1473798 w 8692179"/>
              <a:gd name="connsiteY9" fmla="*/ 54492 h 513024"/>
              <a:gd name="connsiteX10" fmla="*/ 1602890 w 8692179"/>
              <a:gd name="connsiteY10" fmla="*/ 183584 h 513024"/>
              <a:gd name="connsiteX11" fmla="*/ 1731981 w 8692179"/>
              <a:gd name="connsiteY11" fmla="*/ 269645 h 513024"/>
              <a:gd name="connsiteX12" fmla="*/ 1904104 w 8692179"/>
              <a:gd name="connsiteY12" fmla="*/ 119038 h 513024"/>
              <a:gd name="connsiteX13" fmla="*/ 2054711 w 8692179"/>
              <a:gd name="connsiteY13" fmla="*/ 97522 h 513024"/>
              <a:gd name="connsiteX14" fmla="*/ 2205318 w 8692179"/>
              <a:gd name="connsiteY14" fmla="*/ 86765 h 513024"/>
              <a:gd name="connsiteX15" fmla="*/ 2355925 w 8692179"/>
              <a:gd name="connsiteY15" fmla="*/ 495555 h 513024"/>
              <a:gd name="connsiteX16" fmla="*/ 2667897 w 8692179"/>
              <a:gd name="connsiteY16" fmla="*/ 398737 h 513024"/>
              <a:gd name="connsiteX17" fmla="*/ 2796988 w 8692179"/>
              <a:gd name="connsiteY17" fmla="*/ 43734 h 513024"/>
              <a:gd name="connsiteX18" fmla="*/ 2926080 w 8692179"/>
              <a:gd name="connsiteY18" fmla="*/ 22219 h 513024"/>
              <a:gd name="connsiteX19" fmla="*/ 3130476 w 8692179"/>
              <a:gd name="connsiteY19" fmla="*/ 194341 h 513024"/>
              <a:gd name="connsiteX20" fmla="*/ 3399417 w 8692179"/>
              <a:gd name="connsiteY20" fmla="*/ 97522 h 513024"/>
              <a:gd name="connsiteX21" fmla="*/ 3517751 w 8692179"/>
              <a:gd name="connsiteY21" fmla="*/ 183584 h 513024"/>
              <a:gd name="connsiteX22" fmla="*/ 3732904 w 8692179"/>
              <a:gd name="connsiteY22" fmla="*/ 76007 h 513024"/>
              <a:gd name="connsiteX23" fmla="*/ 3883511 w 8692179"/>
              <a:gd name="connsiteY23" fmla="*/ 124855 h 513024"/>
              <a:gd name="connsiteX24" fmla="*/ 4012603 w 8692179"/>
              <a:gd name="connsiteY24" fmla="*/ 194341 h 513024"/>
              <a:gd name="connsiteX25" fmla="*/ 4270786 w 8692179"/>
              <a:gd name="connsiteY25" fmla="*/ 108280 h 513024"/>
              <a:gd name="connsiteX26" fmla="*/ 4464424 w 8692179"/>
              <a:gd name="connsiteY26" fmla="*/ 169204 h 513024"/>
              <a:gd name="connsiteX27" fmla="*/ 4663769 w 8692179"/>
              <a:gd name="connsiteY27" fmla="*/ 122660 h 513024"/>
              <a:gd name="connsiteX28" fmla="*/ 4788580 w 8692179"/>
              <a:gd name="connsiteY28" fmla="*/ 121233 h 513024"/>
              <a:gd name="connsiteX29" fmla="*/ 4894730 w 8692179"/>
              <a:gd name="connsiteY29" fmla="*/ 183584 h 513024"/>
              <a:gd name="connsiteX30" fmla="*/ 5072560 w 8692179"/>
              <a:gd name="connsiteY30" fmla="*/ 150652 h 513024"/>
              <a:gd name="connsiteX31" fmla="*/ 5249732 w 8692179"/>
              <a:gd name="connsiteY31" fmla="*/ 205099 h 513024"/>
              <a:gd name="connsiteX32" fmla="*/ 5484973 w 8692179"/>
              <a:gd name="connsiteY32" fmla="*/ 121562 h 513024"/>
              <a:gd name="connsiteX33" fmla="*/ 5742388 w 8692179"/>
              <a:gd name="connsiteY33" fmla="*/ 155702 h 513024"/>
              <a:gd name="connsiteX34" fmla="*/ 5905948 w 8692179"/>
              <a:gd name="connsiteY34" fmla="*/ 142090 h 513024"/>
              <a:gd name="connsiteX35" fmla="*/ 6099586 w 8692179"/>
              <a:gd name="connsiteY35" fmla="*/ 187865 h 513024"/>
              <a:gd name="connsiteX36" fmla="*/ 6314739 w 8692179"/>
              <a:gd name="connsiteY36" fmla="*/ 86765 h 513024"/>
              <a:gd name="connsiteX37" fmla="*/ 6583680 w 8692179"/>
              <a:gd name="connsiteY37" fmla="*/ 172826 h 513024"/>
              <a:gd name="connsiteX38" fmla="*/ 6960198 w 8692179"/>
              <a:gd name="connsiteY38" fmla="*/ 108280 h 513024"/>
              <a:gd name="connsiteX39" fmla="*/ 7371843 w 8692179"/>
              <a:gd name="connsiteY39" fmla="*/ 157678 h 513024"/>
              <a:gd name="connsiteX40" fmla="*/ 7541111 w 8692179"/>
              <a:gd name="connsiteY40" fmla="*/ 119806 h 513024"/>
              <a:gd name="connsiteX41" fmla="*/ 7756264 w 8692179"/>
              <a:gd name="connsiteY41" fmla="*/ 103999 h 513024"/>
              <a:gd name="connsiteX42" fmla="*/ 7939144 w 8692179"/>
              <a:gd name="connsiteY42" fmla="*/ 159104 h 513024"/>
              <a:gd name="connsiteX43" fmla="*/ 8206657 w 8692179"/>
              <a:gd name="connsiteY43" fmla="*/ 182267 h 513024"/>
              <a:gd name="connsiteX44" fmla="*/ 8456938 w 8692179"/>
              <a:gd name="connsiteY44" fmla="*/ 437596 h 513024"/>
              <a:gd name="connsiteX45" fmla="*/ 8692179 w 8692179"/>
              <a:gd name="connsiteY45" fmla="*/ 43734 h 513024"/>
              <a:gd name="connsiteX0" fmla="*/ 0 w 8664187"/>
              <a:gd name="connsiteY0" fmla="*/ 248130 h 1063556"/>
              <a:gd name="connsiteX1" fmla="*/ 150607 w 8664187"/>
              <a:gd name="connsiteY1" fmla="*/ 76007 h 1063556"/>
              <a:gd name="connsiteX2" fmla="*/ 322730 w 8664187"/>
              <a:gd name="connsiteY2" fmla="*/ 129795 h 1063556"/>
              <a:gd name="connsiteX3" fmla="*/ 494852 w 8664187"/>
              <a:gd name="connsiteY3" fmla="*/ 54492 h 1063556"/>
              <a:gd name="connsiteX4" fmla="*/ 666974 w 8664187"/>
              <a:gd name="connsiteY4" fmla="*/ 205099 h 1063556"/>
              <a:gd name="connsiteX5" fmla="*/ 785308 w 8664187"/>
              <a:gd name="connsiteY5" fmla="*/ 248130 h 1063556"/>
              <a:gd name="connsiteX6" fmla="*/ 935916 w 8664187"/>
              <a:gd name="connsiteY6" fmla="*/ 86765 h 1063556"/>
              <a:gd name="connsiteX7" fmla="*/ 1075765 w 8664187"/>
              <a:gd name="connsiteY7" fmla="*/ 205099 h 1063556"/>
              <a:gd name="connsiteX8" fmla="*/ 1312433 w 8664187"/>
              <a:gd name="connsiteY8" fmla="*/ 76007 h 1063556"/>
              <a:gd name="connsiteX9" fmla="*/ 1473798 w 8664187"/>
              <a:gd name="connsiteY9" fmla="*/ 54492 h 1063556"/>
              <a:gd name="connsiteX10" fmla="*/ 1602890 w 8664187"/>
              <a:gd name="connsiteY10" fmla="*/ 183584 h 1063556"/>
              <a:gd name="connsiteX11" fmla="*/ 1731981 w 8664187"/>
              <a:gd name="connsiteY11" fmla="*/ 269645 h 1063556"/>
              <a:gd name="connsiteX12" fmla="*/ 1904104 w 8664187"/>
              <a:gd name="connsiteY12" fmla="*/ 119038 h 1063556"/>
              <a:gd name="connsiteX13" fmla="*/ 2054711 w 8664187"/>
              <a:gd name="connsiteY13" fmla="*/ 97522 h 1063556"/>
              <a:gd name="connsiteX14" fmla="*/ 2205318 w 8664187"/>
              <a:gd name="connsiteY14" fmla="*/ 86765 h 1063556"/>
              <a:gd name="connsiteX15" fmla="*/ 2355925 w 8664187"/>
              <a:gd name="connsiteY15" fmla="*/ 495555 h 1063556"/>
              <a:gd name="connsiteX16" fmla="*/ 2667897 w 8664187"/>
              <a:gd name="connsiteY16" fmla="*/ 398737 h 1063556"/>
              <a:gd name="connsiteX17" fmla="*/ 2796988 w 8664187"/>
              <a:gd name="connsiteY17" fmla="*/ 43734 h 1063556"/>
              <a:gd name="connsiteX18" fmla="*/ 2926080 w 8664187"/>
              <a:gd name="connsiteY18" fmla="*/ 22219 h 1063556"/>
              <a:gd name="connsiteX19" fmla="*/ 3130476 w 8664187"/>
              <a:gd name="connsiteY19" fmla="*/ 194341 h 1063556"/>
              <a:gd name="connsiteX20" fmla="*/ 3399417 w 8664187"/>
              <a:gd name="connsiteY20" fmla="*/ 97522 h 1063556"/>
              <a:gd name="connsiteX21" fmla="*/ 3517751 w 8664187"/>
              <a:gd name="connsiteY21" fmla="*/ 183584 h 1063556"/>
              <a:gd name="connsiteX22" fmla="*/ 3732904 w 8664187"/>
              <a:gd name="connsiteY22" fmla="*/ 76007 h 1063556"/>
              <a:gd name="connsiteX23" fmla="*/ 3883511 w 8664187"/>
              <a:gd name="connsiteY23" fmla="*/ 124855 h 1063556"/>
              <a:gd name="connsiteX24" fmla="*/ 4012603 w 8664187"/>
              <a:gd name="connsiteY24" fmla="*/ 194341 h 1063556"/>
              <a:gd name="connsiteX25" fmla="*/ 4270786 w 8664187"/>
              <a:gd name="connsiteY25" fmla="*/ 108280 h 1063556"/>
              <a:gd name="connsiteX26" fmla="*/ 4464424 w 8664187"/>
              <a:gd name="connsiteY26" fmla="*/ 169204 h 1063556"/>
              <a:gd name="connsiteX27" fmla="*/ 4663769 w 8664187"/>
              <a:gd name="connsiteY27" fmla="*/ 122660 h 1063556"/>
              <a:gd name="connsiteX28" fmla="*/ 4788580 w 8664187"/>
              <a:gd name="connsiteY28" fmla="*/ 121233 h 1063556"/>
              <a:gd name="connsiteX29" fmla="*/ 4894730 w 8664187"/>
              <a:gd name="connsiteY29" fmla="*/ 183584 h 1063556"/>
              <a:gd name="connsiteX30" fmla="*/ 5072560 w 8664187"/>
              <a:gd name="connsiteY30" fmla="*/ 150652 h 1063556"/>
              <a:gd name="connsiteX31" fmla="*/ 5249732 w 8664187"/>
              <a:gd name="connsiteY31" fmla="*/ 205099 h 1063556"/>
              <a:gd name="connsiteX32" fmla="*/ 5484973 w 8664187"/>
              <a:gd name="connsiteY32" fmla="*/ 121562 h 1063556"/>
              <a:gd name="connsiteX33" fmla="*/ 5742388 w 8664187"/>
              <a:gd name="connsiteY33" fmla="*/ 155702 h 1063556"/>
              <a:gd name="connsiteX34" fmla="*/ 5905948 w 8664187"/>
              <a:gd name="connsiteY34" fmla="*/ 142090 h 1063556"/>
              <a:gd name="connsiteX35" fmla="*/ 6099586 w 8664187"/>
              <a:gd name="connsiteY35" fmla="*/ 187865 h 1063556"/>
              <a:gd name="connsiteX36" fmla="*/ 6314739 w 8664187"/>
              <a:gd name="connsiteY36" fmla="*/ 86765 h 1063556"/>
              <a:gd name="connsiteX37" fmla="*/ 6583680 w 8664187"/>
              <a:gd name="connsiteY37" fmla="*/ 172826 h 1063556"/>
              <a:gd name="connsiteX38" fmla="*/ 6960198 w 8664187"/>
              <a:gd name="connsiteY38" fmla="*/ 108280 h 1063556"/>
              <a:gd name="connsiteX39" fmla="*/ 7371843 w 8664187"/>
              <a:gd name="connsiteY39" fmla="*/ 157678 h 1063556"/>
              <a:gd name="connsiteX40" fmla="*/ 7541111 w 8664187"/>
              <a:gd name="connsiteY40" fmla="*/ 119806 h 1063556"/>
              <a:gd name="connsiteX41" fmla="*/ 7756264 w 8664187"/>
              <a:gd name="connsiteY41" fmla="*/ 103999 h 1063556"/>
              <a:gd name="connsiteX42" fmla="*/ 7939144 w 8664187"/>
              <a:gd name="connsiteY42" fmla="*/ 159104 h 1063556"/>
              <a:gd name="connsiteX43" fmla="*/ 8206657 w 8664187"/>
              <a:gd name="connsiteY43" fmla="*/ 182267 h 1063556"/>
              <a:gd name="connsiteX44" fmla="*/ 8456938 w 8664187"/>
              <a:gd name="connsiteY44" fmla="*/ 437596 h 1063556"/>
              <a:gd name="connsiteX45" fmla="*/ 8664187 w 8664187"/>
              <a:gd name="connsiteY45" fmla="*/ 1051440 h 1063556"/>
              <a:gd name="connsiteX0" fmla="*/ 0 w 8664187"/>
              <a:gd name="connsiteY0" fmla="*/ 248130 h 1063699"/>
              <a:gd name="connsiteX1" fmla="*/ 150607 w 8664187"/>
              <a:gd name="connsiteY1" fmla="*/ 76007 h 1063699"/>
              <a:gd name="connsiteX2" fmla="*/ 322730 w 8664187"/>
              <a:gd name="connsiteY2" fmla="*/ 129795 h 1063699"/>
              <a:gd name="connsiteX3" fmla="*/ 494852 w 8664187"/>
              <a:gd name="connsiteY3" fmla="*/ 54492 h 1063699"/>
              <a:gd name="connsiteX4" fmla="*/ 666974 w 8664187"/>
              <a:gd name="connsiteY4" fmla="*/ 205099 h 1063699"/>
              <a:gd name="connsiteX5" fmla="*/ 785308 w 8664187"/>
              <a:gd name="connsiteY5" fmla="*/ 248130 h 1063699"/>
              <a:gd name="connsiteX6" fmla="*/ 935916 w 8664187"/>
              <a:gd name="connsiteY6" fmla="*/ 86765 h 1063699"/>
              <a:gd name="connsiteX7" fmla="*/ 1075765 w 8664187"/>
              <a:gd name="connsiteY7" fmla="*/ 205099 h 1063699"/>
              <a:gd name="connsiteX8" fmla="*/ 1312433 w 8664187"/>
              <a:gd name="connsiteY8" fmla="*/ 76007 h 1063699"/>
              <a:gd name="connsiteX9" fmla="*/ 1473798 w 8664187"/>
              <a:gd name="connsiteY9" fmla="*/ 54492 h 1063699"/>
              <a:gd name="connsiteX10" fmla="*/ 1602890 w 8664187"/>
              <a:gd name="connsiteY10" fmla="*/ 183584 h 1063699"/>
              <a:gd name="connsiteX11" fmla="*/ 1731981 w 8664187"/>
              <a:gd name="connsiteY11" fmla="*/ 269645 h 1063699"/>
              <a:gd name="connsiteX12" fmla="*/ 1904104 w 8664187"/>
              <a:gd name="connsiteY12" fmla="*/ 119038 h 1063699"/>
              <a:gd name="connsiteX13" fmla="*/ 2054711 w 8664187"/>
              <a:gd name="connsiteY13" fmla="*/ 97522 h 1063699"/>
              <a:gd name="connsiteX14" fmla="*/ 2205318 w 8664187"/>
              <a:gd name="connsiteY14" fmla="*/ 86765 h 1063699"/>
              <a:gd name="connsiteX15" fmla="*/ 2355925 w 8664187"/>
              <a:gd name="connsiteY15" fmla="*/ 495555 h 1063699"/>
              <a:gd name="connsiteX16" fmla="*/ 2667897 w 8664187"/>
              <a:gd name="connsiteY16" fmla="*/ 398737 h 1063699"/>
              <a:gd name="connsiteX17" fmla="*/ 2796988 w 8664187"/>
              <a:gd name="connsiteY17" fmla="*/ 43734 h 1063699"/>
              <a:gd name="connsiteX18" fmla="*/ 2926080 w 8664187"/>
              <a:gd name="connsiteY18" fmla="*/ 22219 h 1063699"/>
              <a:gd name="connsiteX19" fmla="*/ 3130476 w 8664187"/>
              <a:gd name="connsiteY19" fmla="*/ 194341 h 1063699"/>
              <a:gd name="connsiteX20" fmla="*/ 3399417 w 8664187"/>
              <a:gd name="connsiteY20" fmla="*/ 97522 h 1063699"/>
              <a:gd name="connsiteX21" fmla="*/ 3517751 w 8664187"/>
              <a:gd name="connsiteY21" fmla="*/ 183584 h 1063699"/>
              <a:gd name="connsiteX22" fmla="*/ 3732904 w 8664187"/>
              <a:gd name="connsiteY22" fmla="*/ 76007 h 1063699"/>
              <a:gd name="connsiteX23" fmla="*/ 3883511 w 8664187"/>
              <a:gd name="connsiteY23" fmla="*/ 124855 h 1063699"/>
              <a:gd name="connsiteX24" fmla="*/ 4012603 w 8664187"/>
              <a:gd name="connsiteY24" fmla="*/ 194341 h 1063699"/>
              <a:gd name="connsiteX25" fmla="*/ 4270786 w 8664187"/>
              <a:gd name="connsiteY25" fmla="*/ 108280 h 1063699"/>
              <a:gd name="connsiteX26" fmla="*/ 4464424 w 8664187"/>
              <a:gd name="connsiteY26" fmla="*/ 169204 h 1063699"/>
              <a:gd name="connsiteX27" fmla="*/ 4663769 w 8664187"/>
              <a:gd name="connsiteY27" fmla="*/ 122660 h 1063699"/>
              <a:gd name="connsiteX28" fmla="*/ 4788580 w 8664187"/>
              <a:gd name="connsiteY28" fmla="*/ 121233 h 1063699"/>
              <a:gd name="connsiteX29" fmla="*/ 4894730 w 8664187"/>
              <a:gd name="connsiteY29" fmla="*/ 183584 h 1063699"/>
              <a:gd name="connsiteX30" fmla="*/ 5072560 w 8664187"/>
              <a:gd name="connsiteY30" fmla="*/ 150652 h 1063699"/>
              <a:gd name="connsiteX31" fmla="*/ 5249732 w 8664187"/>
              <a:gd name="connsiteY31" fmla="*/ 205099 h 1063699"/>
              <a:gd name="connsiteX32" fmla="*/ 5484973 w 8664187"/>
              <a:gd name="connsiteY32" fmla="*/ 121562 h 1063699"/>
              <a:gd name="connsiteX33" fmla="*/ 5742388 w 8664187"/>
              <a:gd name="connsiteY33" fmla="*/ 155702 h 1063699"/>
              <a:gd name="connsiteX34" fmla="*/ 5905948 w 8664187"/>
              <a:gd name="connsiteY34" fmla="*/ 142090 h 1063699"/>
              <a:gd name="connsiteX35" fmla="*/ 6099586 w 8664187"/>
              <a:gd name="connsiteY35" fmla="*/ 187865 h 1063699"/>
              <a:gd name="connsiteX36" fmla="*/ 6314739 w 8664187"/>
              <a:gd name="connsiteY36" fmla="*/ 86765 h 1063699"/>
              <a:gd name="connsiteX37" fmla="*/ 6583680 w 8664187"/>
              <a:gd name="connsiteY37" fmla="*/ 172826 h 1063699"/>
              <a:gd name="connsiteX38" fmla="*/ 6960198 w 8664187"/>
              <a:gd name="connsiteY38" fmla="*/ 108280 h 1063699"/>
              <a:gd name="connsiteX39" fmla="*/ 7371843 w 8664187"/>
              <a:gd name="connsiteY39" fmla="*/ 157678 h 1063699"/>
              <a:gd name="connsiteX40" fmla="*/ 7541111 w 8664187"/>
              <a:gd name="connsiteY40" fmla="*/ 119806 h 1063699"/>
              <a:gd name="connsiteX41" fmla="*/ 7756264 w 8664187"/>
              <a:gd name="connsiteY41" fmla="*/ 103999 h 1063699"/>
              <a:gd name="connsiteX42" fmla="*/ 7939144 w 8664187"/>
              <a:gd name="connsiteY42" fmla="*/ 159104 h 1063699"/>
              <a:gd name="connsiteX43" fmla="*/ 8206657 w 8664187"/>
              <a:gd name="connsiteY43" fmla="*/ 182267 h 1063699"/>
              <a:gd name="connsiteX44" fmla="*/ 8419615 w 8664187"/>
              <a:gd name="connsiteY44" fmla="*/ 446926 h 1063699"/>
              <a:gd name="connsiteX45" fmla="*/ 8664187 w 8664187"/>
              <a:gd name="connsiteY45" fmla="*/ 1051440 h 106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64187" h="1063699">
                <a:moveTo>
                  <a:pt x="0" y="248130"/>
                </a:moveTo>
                <a:cubicBezTo>
                  <a:pt x="48409" y="171929"/>
                  <a:pt x="96819" y="95729"/>
                  <a:pt x="150607" y="76007"/>
                </a:cubicBezTo>
                <a:cubicBezTo>
                  <a:pt x="204395" y="56284"/>
                  <a:pt x="265356" y="133381"/>
                  <a:pt x="322730" y="129795"/>
                </a:cubicBezTo>
                <a:cubicBezTo>
                  <a:pt x="380104" y="126209"/>
                  <a:pt x="437478" y="41941"/>
                  <a:pt x="494852" y="54492"/>
                </a:cubicBezTo>
                <a:cubicBezTo>
                  <a:pt x="552226" y="67043"/>
                  <a:pt x="618565" y="172826"/>
                  <a:pt x="666974" y="205099"/>
                </a:cubicBezTo>
                <a:cubicBezTo>
                  <a:pt x="715383" y="237372"/>
                  <a:pt x="740484" y="267852"/>
                  <a:pt x="785308" y="248130"/>
                </a:cubicBezTo>
                <a:cubicBezTo>
                  <a:pt x="830132" y="228408"/>
                  <a:pt x="887507" y="93937"/>
                  <a:pt x="935916" y="86765"/>
                </a:cubicBezTo>
                <a:cubicBezTo>
                  <a:pt x="984326" y="79593"/>
                  <a:pt x="1013012" y="206892"/>
                  <a:pt x="1075765" y="205099"/>
                </a:cubicBezTo>
                <a:cubicBezTo>
                  <a:pt x="1138518" y="203306"/>
                  <a:pt x="1246094" y="101108"/>
                  <a:pt x="1312433" y="76007"/>
                </a:cubicBezTo>
                <a:cubicBezTo>
                  <a:pt x="1378772" y="50906"/>
                  <a:pt x="1425389" y="36563"/>
                  <a:pt x="1473798" y="54492"/>
                </a:cubicBezTo>
                <a:cubicBezTo>
                  <a:pt x="1522207" y="72421"/>
                  <a:pt x="1559860" y="147725"/>
                  <a:pt x="1602890" y="183584"/>
                </a:cubicBezTo>
                <a:cubicBezTo>
                  <a:pt x="1645920" y="219443"/>
                  <a:pt x="1681779" y="280403"/>
                  <a:pt x="1731981" y="269645"/>
                </a:cubicBezTo>
                <a:cubicBezTo>
                  <a:pt x="1782183" y="258887"/>
                  <a:pt x="1850316" y="147725"/>
                  <a:pt x="1904104" y="119038"/>
                </a:cubicBezTo>
                <a:cubicBezTo>
                  <a:pt x="1957892" y="90351"/>
                  <a:pt x="2004509" y="102901"/>
                  <a:pt x="2054711" y="97522"/>
                </a:cubicBezTo>
                <a:cubicBezTo>
                  <a:pt x="2104913" y="92143"/>
                  <a:pt x="2155116" y="20426"/>
                  <a:pt x="2205318" y="86765"/>
                </a:cubicBezTo>
                <a:cubicBezTo>
                  <a:pt x="2255520" y="153104"/>
                  <a:pt x="2278829" y="443560"/>
                  <a:pt x="2355925" y="495555"/>
                </a:cubicBezTo>
                <a:cubicBezTo>
                  <a:pt x="2433021" y="547550"/>
                  <a:pt x="2594387" y="474041"/>
                  <a:pt x="2667897" y="398737"/>
                </a:cubicBezTo>
                <a:cubicBezTo>
                  <a:pt x="2741408" y="323434"/>
                  <a:pt x="2753958" y="106487"/>
                  <a:pt x="2796988" y="43734"/>
                </a:cubicBezTo>
                <a:cubicBezTo>
                  <a:pt x="2840018" y="-19019"/>
                  <a:pt x="2870499" y="-2882"/>
                  <a:pt x="2926080" y="22219"/>
                </a:cubicBezTo>
                <a:cubicBezTo>
                  <a:pt x="2981661" y="47320"/>
                  <a:pt x="3051587" y="181791"/>
                  <a:pt x="3130476" y="194341"/>
                </a:cubicBezTo>
                <a:cubicBezTo>
                  <a:pt x="3209365" y="206891"/>
                  <a:pt x="3334871" y="99315"/>
                  <a:pt x="3399417" y="97522"/>
                </a:cubicBezTo>
                <a:cubicBezTo>
                  <a:pt x="3463963" y="95729"/>
                  <a:pt x="3462170" y="187170"/>
                  <a:pt x="3517751" y="183584"/>
                </a:cubicBezTo>
                <a:cubicBezTo>
                  <a:pt x="3573332" y="179998"/>
                  <a:pt x="3671944" y="85795"/>
                  <a:pt x="3732904" y="76007"/>
                </a:cubicBezTo>
                <a:cubicBezTo>
                  <a:pt x="3793864" y="66219"/>
                  <a:pt x="3836895" y="105133"/>
                  <a:pt x="3883511" y="124855"/>
                </a:cubicBezTo>
                <a:cubicBezTo>
                  <a:pt x="3930128" y="144577"/>
                  <a:pt x="3948057" y="197103"/>
                  <a:pt x="4012603" y="194341"/>
                </a:cubicBezTo>
                <a:cubicBezTo>
                  <a:pt x="4077149" y="191579"/>
                  <a:pt x="4195483" y="112469"/>
                  <a:pt x="4270786" y="108280"/>
                </a:cubicBezTo>
                <a:cubicBezTo>
                  <a:pt x="4346089" y="104091"/>
                  <a:pt x="4398927" y="166807"/>
                  <a:pt x="4464424" y="169204"/>
                </a:cubicBezTo>
                <a:cubicBezTo>
                  <a:pt x="4529921" y="171601"/>
                  <a:pt x="4609743" y="130655"/>
                  <a:pt x="4663769" y="122660"/>
                </a:cubicBezTo>
                <a:cubicBezTo>
                  <a:pt x="4717795" y="114665"/>
                  <a:pt x="4750087" y="111079"/>
                  <a:pt x="4788580" y="121233"/>
                </a:cubicBezTo>
                <a:cubicBezTo>
                  <a:pt x="4827073" y="131387"/>
                  <a:pt x="4847400" y="178681"/>
                  <a:pt x="4894730" y="183584"/>
                </a:cubicBezTo>
                <a:cubicBezTo>
                  <a:pt x="4942060" y="188487"/>
                  <a:pt x="5013393" y="147066"/>
                  <a:pt x="5072560" y="150652"/>
                </a:cubicBezTo>
                <a:cubicBezTo>
                  <a:pt x="5131727" y="154238"/>
                  <a:pt x="5180997" y="209947"/>
                  <a:pt x="5249732" y="205099"/>
                </a:cubicBezTo>
                <a:cubicBezTo>
                  <a:pt x="5318467" y="200251"/>
                  <a:pt x="5402864" y="129795"/>
                  <a:pt x="5484973" y="121562"/>
                </a:cubicBezTo>
                <a:cubicBezTo>
                  <a:pt x="5567082" y="113329"/>
                  <a:pt x="5672226" y="152281"/>
                  <a:pt x="5742388" y="155702"/>
                </a:cubicBezTo>
                <a:cubicBezTo>
                  <a:pt x="5812551" y="159123"/>
                  <a:pt x="5846415" y="136730"/>
                  <a:pt x="5905948" y="142090"/>
                </a:cubicBezTo>
                <a:cubicBezTo>
                  <a:pt x="5965481" y="147451"/>
                  <a:pt x="6031454" y="197086"/>
                  <a:pt x="6099586" y="187865"/>
                </a:cubicBezTo>
                <a:cubicBezTo>
                  <a:pt x="6167718" y="178644"/>
                  <a:pt x="6234057" y="89271"/>
                  <a:pt x="6314739" y="86765"/>
                </a:cubicBezTo>
                <a:cubicBezTo>
                  <a:pt x="6395421" y="84259"/>
                  <a:pt x="6476104" y="169240"/>
                  <a:pt x="6583680" y="172826"/>
                </a:cubicBezTo>
                <a:cubicBezTo>
                  <a:pt x="6691256" y="176412"/>
                  <a:pt x="6828838" y="110805"/>
                  <a:pt x="6960198" y="108280"/>
                </a:cubicBezTo>
                <a:cubicBezTo>
                  <a:pt x="7091558" y="105755"/>
                  <a:pt x="7275024" y="155757"/>
                  <a:pt x="7371843" y="157678"/>
                </a:cubicBezTo>
                <a:cubicBezTo>
                  <a:pt x="7468662" y="159599"/>
                  <a:pt x="7477041" y="128753"/>
                  <a:pt x="7541111" y="119806"/>
                </a:cubicBezTo>
                <a:cubicBezTo>
                  <a:pt x="7605181" y="110860"/>
                  <a:pt x="7689925" y="97449"/>
                  <a:pt x="7756264" y="103999"/>
                </a:cubicBezTo>
                <a:cubicBezTo>
                  <a:pt x="7822603" y="110549"/>
                  <a:pt x="7864079" y="146059"/>
                  <a:pt x="7939144" y="159104"/>
                </a:cubicBezTo>
                <a:cubicBezTo>
                  <a:pt x="8014209" y="172149"/>
                  <a:pt x="8126578" y="134297"/>
                  <a:pt x="8206657" y="182267"/>
                </a:cubicBezTo>
                <a:cubicBezTo>
                  <a:pt x="8286736" y="230237"/>
                  <a:pt x="8337140" y="445133"/>
                  <a:pt x="8419615" y="446926"/>
                </a:cubicBezTo>
                <a:cubicBezTo>
                  <a:pt x="8502090" y="448719"/>
                  <a:pt x="8592469" y="1165292"/>
                  <a:pt x="8664187" y="1051440"/>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kstvak 23">
            <a:extLst>
              <a:ext uri="{FF2B5EF4-FFF2-40B4-BE49-F238E27FC236}">
                <a16:creationId xmlns:a16="http://schemas.microsoft.com/office/drawing/2014/main" id="{E485A03C-E901-037C-8197-BD596B415EA2}"/>
              </a:ext>
            </a:extLst>
          </p:cNvPr>
          <p:cNvSpPr txBox="1"/>
          <p:nvPr/>
        </p:nvSpPr>
        <p:spPr>
          <a:xfrm>
            <a:off x="9875520" y="5862917"/>
            <a:ext cx="4908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tijd</a:t>
            </a:r>
          </a:p>
        </p:txBody>
      </p:sp>
      <p:sp>
        <p:nvSpPr>
          <p:cNvPr id="36" name="Rechthoek 35">
            <a:extLst>
              <a:ext uri="{FF2B5EF4-FFF2-40B4-BE49-F238E27FC236}">
                <a16:creationId xmlns:a16="http://schemas.microsoft.com/office/drawing/2014/main" id="{FE8A2D5D-B6C5-B966-C79F-23BE9D7C3474}"/>
              </a:ext>
            </a:extLst>
          </p:cNvPr>
          <p:cNvSpPr/>
          <p:nvPr/>
        </p:nvSpPr>
        <p:spPr>
          <a:xfrm>
            <a:off x="5000989" y="276213"/>
            <a:ext cx="219002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De mens</a:t>
            </a:r>
          </a:p>
        </p:txBody>
      </p:sp>
      <p:pic>
        <p:nvPicPr>
          <p:cNvPr id="5" name="Afbeelding 4">
            <a:extLst>
              <a:ext uri="{FF2B5EF4-FFF2-40B4-BE49-F238E27FC236}">
                <a16:creationId xmlns:a16="http://schemas.microsoft.com/office/drawing/2014/main" id="{1C25E194-FF2A-B8BB-BCD2-06E9BB748F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76382" y="3492411"/>
            <a:ext cx="1586253" cy="2141595"/>
          </a:xfrm>
          <a:prstGeom prst="rect">
            <a:avLst/>
          </a:prstGeom>
        </p:spPr>
      </p:pic>
      <p:pic>
        <p:nvPicPr>
          <p:cNvPr id="8" name="Afbeelding 7">
            <a:extLst>
              <a:ext uri="{FF2B5EF4-FFF2-40B4-BE49-F238E27FC236}">
                <a16:creationId xmlns:a16="http://schemas.microsoft.com/office/drawing/2014/main" id="{A518604B-B029-4BE2-1BE4-D82E8773B4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2110" y="3196391"/>
            <a:ext cx="3346577" cy="2720316"/>
          </a:xfrm>
          <a:prstGeom prst="rect">
            <a:avLst/>
          </a:prstGeom>
        </p:spPr>
      </p:pic>
      <p:sp>
        <p:nvSpPr>
          <p:cNvPr id="4" name="Rechthoek 3">
            <a:extLst>
              <a:ext uri="{FF2B5EF4-FFF2-40B4-BE49-F238E27FC236}">
                <a16:creationId xmlns:a16="http://schemas.microsoft.com/office/drawing/2014/main" id="{C91A34BD-511D-C026-8E9F-57B416640350}"/>
              </a:ext>
            </a:extLst>
          </p:cNvPr>
          <p:cNvSpPr/>
          <p:nvPr/>
        </p:nvSpPr>
        <p:spPr>
          <a:xfrm>
            <a:off x="10213999" y="2320351"/>
            <a:ext cx="988268" cy="1374683"/>
          </a:xfrm>
          <a:prstGeom prst="rect">
            <a:avLst/>
          </a:prstGeom>
          <a:solidFill>
            <a:srgbClr val="BDD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Vrije vorm: vorm 1">
            <a:extLst>
              <a:ext uri="{FF2B5EF4-FFF2-40B4-BE49-F238E27FC236}">
                <a16:creationId xmlns:a16="http://schemas.microsoft.com/office/drawing/2014/main" id="{20DBE2C9-5748-E697-3867-CF9DCCCDEF76}"/>
              </a:ext>
            </a:extLst>
          </p:cNvPr>
          <p:cNvSpPr/>
          <p:nvPr/>
        </p:nvSpPr>
        <p:spPr>
          <a:xfrm>
            <a:off x="10095727" y="2346301"/>
            <a:ext cx="923731" cy="3196083"/>
          </a:xfrm>
          <a:custGeom>
            <a:avLst/>
            <a:gdLst>
              <a:gd name="connsiteX0" fmla="*/ 0 w 923731"/>
              <a:gd name="connsiteY0" fmla="*/ 5013 h 3196083"/>
              <a:gd name="connsiteX1" fmla="*/ 214605 w 923731"/>
              <a:gd name="connsiteY1" fmla="*/ 14344 h 3196083"/>
              <a:gd name="connsiteX2" fmla="*/ 307911 w 923731"/>
              <a:gd name="connsiteY2" fmla="*/ 126311 h 3196083"/>
              <a:gd name="connsiteX3" fmla="*/ 401217 w 923731"/>
              <a:gd name="connsiteY3" fmla="*/ 303593 h 3196083"/>
              <a:gd name="connsiteX4" fmla="*/ 503854 w 923731"/>
              <a:gd name="connsiteY4" fmla="*/ 359577 h 3196083"/>
              <a:gd name="connsiteX5" fmla="*/ 559837 w 923731"/>
              <a:gd name="connsiteY5" fmla="*/ 639495 h 3196083"/>
              <a:gd name="connsiteX6" fmla="*/ 643813 w 923731"/>
              <a:gd name="connsiteY6" fmla="*/ 919413 h 3196083"/>
              <a:gd name="connsiteX7" fmla="*/ 793103 w 923731"/>
              <a:gd name="connsiteY7" fmla="*/ 1749838 h 3196083"/>
              <a:gd name="connsiteX8" fmla="*/ 923731 w 923731"/>
              <a:gd name="connsiteY8" fmla="*/ 3196083 h 31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731" h="3196083">
                <a:moveTo>
                  <a:pt x="0" y="5013"/>
                </a:moveTo>
                <a:cubicBezTo>
                  <a:pt x="81643" y="-430"/>
                  <a:pt x="163287" y="-5872"/>
                  <a:pt x="214605" y="14344"/>
                </a:cubicBezTo>
                <a:cubicBezTo>
                  <a:pt x="265923" y="34560"/>
                  <a:pt x="276809" y="78103"/>
                  <a:pt x="307911" y="126311"/>
                </a:cubicBezTo>
                <a:cubicBezTo>
                  <a:pt x="339013" y="174519"/>
                  <a:pt x="368560" y="264715"/>
                  <a:pt x="401217" y="303593"/>
                </a:cubicBezTo>
                <a:cubicBezTo>
                  <a:pt x="433874" y="342471"/>
                  <a:pt x="477417" y="303593"/>
                  <a:pt x="503854" y="359577"/>
                </a:cubicBezTo>
                <a:cubicBezTo>
                  <a:pt x="530291" y="415561"/>
                  <a:pt x="536511" y="546189"/>
                  <a:pt x="559837" y="639495"/>
                </a:cubicBezTo>
                <a:cubicBezTo>
                  <a:pt x="583163" y="732801"/>
                  <a:pt x="604935" y="734356"/>
                  <a:pt x="643813" y="919413"/>
                </a:cubicBezTo>
                <a:cubicBezTo>
                  <a:pt x="682691" y="1104470"/>
                  <a:pt x="746450" y="1370393"/>
                  <a:pt x="793103" y="1749838"/>
                </a:cubicBezTo>
                <a:cubicBezTo>
                  <a:pt x="839756" y="2129283"/>
                  <a:pt x="881743" y="2662683"/>
                  <a:pt x="923731" y="3196083"/>
                </a:cubicBezTo>
              </a:path>
            </a:pathLst>
          </a:custGeom>
          <a:noFill/>
          <a:ln w="28575">
            <a:solidFill>
              <a:srgbClr val="FF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0" name="Rechte verbindingslijn 9">
            <a:extLst>
              <a:ext uri="{FF2B5EF4-FFF2-40B4-BE49-F238E27FC236}">
                <a16:creationId xmlns:a16="http://schemas.microsoft.com/office/drawing/2014/main" id="{C81E4082-5E86-76A7-4C4F-F5C038EECCD0}"/>
              </a:ext>
            </a:extLst>
          </p:cNvPr>
          <p:cNvCxnSpPr/>
          <p:nvPr/>
        </p:nvCxnSpPr>
        <p:spPr>
          <a:xfrm>
            <a:off x="5464593" y="2420471"/>
            <a:ext cx="4744119" cy="0"/>
          </a:xfrm>
          <a:prstGeom prst="line">
            <a:avLst/>
          </a:prstGeom>
          <a:ln w="38100">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 name="Rechte verbindingslijn 10">
            <a:extLst>
              <a:ext uri="{FF2B5EF4-FFF2-40B4-BE49-F238E27FC236}">
                <a16:creationId xmlns:a16="http://schemas.microsoft.com/office/drawing/2014/main" id="{8D16EDA5-D1DF-B62B-DDD9-AB9045F65AB1}"/>
              </a:ext>
            </a:extLst>
          </p:cNvPr>
          <p:cNvCxnSpPr/>
          <p:nvPr/>
        </p:nvCxnSpPr>
        <p:spPr>
          <a:xfrm>
            <a:off x="5464593" y="2260899"/>
            <a:ext cx="4744119" cy="0"/>
          </a:xfrm>
          <a:prstGeom prst="line">
            <a:avLst/>
          </a:prstGeom>
          <a:ln w="38100">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6" name="Ster: 5 punten 5">
            <a:extLst>
              <a:ext uri="{FF2B5EF4-FFF2-40B4-BE49-F238E27FC236}">
                <a16:creationId xmlns:a16="http://schemas.microsoft.com/office/drawing/2014/main" id="{11368C3D-A717-DA3A-6C88-8A85D48E7A3C}"/>
              </a:ext>
            </a:extLst>
          </p:cNvPr>
          <p:cNvSpPr/>
          <p:nvPr/>
        </p:nvSpPr>
        <p:spPr>
          <a:xfrm>
            <a:off x="9572775" y="1864430"/>
            <a:ext cx="1159409" cy="886910"/>
          </a:xfrm>
          <a:prstGeom prst="star5">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99217F37-B25F-11A3-95B8-1BE789BBABD2}"/>
              </a:ext>
            </a:extLst>
          </p:cNvPr>
          <p:cNvSpPr txBox="1"/>
          <p:nvPr/>
        </p:nvSpPr>
        <p:spPr>
          <a:xfrm>
            <a:off x="10278704" y="1774332"/>
            <a:ext cx="1231556" cy="369332"/>
          </a:xfrm>
          <a:prstGeom prst="rect">
            <a:avLst/>
          </a:prstGeom>
          <a:noFill/>
        </p:spPr>
        <p:txBody>
          <a:bodyPr wrap="none" rtlCol="0">
            <a:spAutoFit/>
          </a:bodyPr>
          <a:lstStyle/>
          <a:p>
            <a:r>
              <a:rPr lang="nl-NL" dirty="0"/>
              <a:t>instabiliteit</a:t>
            </a:r>
          </a:p>
        </p:txBody>
      </p:sp>
      <p:sp>
        <p:nvSpPr>
          <p:cNvPr id="12" name="Tekstvak 11">
            <a:extLst>
              <a:ext uri="{FF2B5EF4-FFF2-40B4-BE49-F238E27FC236}">
                <a16:creationId xmlns:a16="http://schemas.microsoft.com/office/drawing/2014/main" id="{7F54F973-9915-5C61-0372-57F2F867692B}"/>
              </a:ext>
            </a:extLst>
          </p:cNvPr>
          <p:cNvSpPr txBox="1"/>
          <p:nvPr/>
        </p:nvSpPr>
        <p:spPr>
          <a:xfrm>
            <a:off x="6723237" y="1877231"/>
            <a:ext cx="1588961" cy="369332"/>
          </a:xfrm>
          <a:prstGeom prst="rect">
            <a:avLst/>
          </a:prstGeom>
          <a:noFill/>
        </p:spPr>
        <p:txBody>
          <a:bodyPr wrap="none" rtlCol="0">
            <a:spAutoFit/>
          </a:bodyPr>
          <a:lstStyle/>
          <a:p>
            <a:r>
              <a:rPr lang="nl-NL" dirty="0"/>
              <a:t>Onderdrukking</a:t>
            </a:r>
          </a:p>
        </p:txBody>
      </p:sp>
    </p:spTree>
    <p:extLst>
      <p:ext uri="{BB962C8B-B14F-4D97-AF65-F5344CB8AC3E}">
        <p14:creationId xmlns:p14="http://schemas.microsoft.com/office/powerpoint/2010/main" val="33660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2B3785C-4D6C-4145-855F-CB554F91690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kstvak 7">
            <a:extLst>
              <a:ext uri="{FF2B5EF4-FFF2-40B4-BE49-F238E27FC236}">
                <a16:creationId xmlns:a16="http://schemas.microsoft.com/office/drawing/2014/main" id="{E320F21D-6B3B-A7D6-EAB6-8CF811816B3E}"/>
              </a:ext>
            </a:extLst>
          </p:cNvPr>
          <p:cNvSpPr txBox="1"/>
          <p:nvPr/>
        </p:nvSpPr>
        <p:spPr>
          <a:xfrm>
            <a:off x="1959428" y="1156995"/>
            <a:ext cx="8410891" cy="1200329"/>
          </a:xfrm>
          <a:prstGeom prst="rect">
            <a:avLst/>
          </a:prstGeom>
          <a:noFill/>
        </p:spPr>
        <p:txBody>
          <a:bodyPr wrap="square" rtlCol="0">
            <a:spAutoFit/>
          </a:bodyPr>
          <a:lstStyle/>
          <a:p>
            <a:pPr algn="ctr"/>
            <a:r>
              <a:rPr lang="nl-NL" sz="3600" dirty="0">
                <a:solidFill>
                  <a:schemeClr val="bg1"/>
                </a:solidFill>
              </a:rPr>
              <a:t>Iedere dag sterven we een beetje</a:t>
            </a:r>
            <a:br>
              <a:rPr lang="nl-NL" sz="3600" dirty="0">
                <a:solidFill>
                  <a:schemeClr val="bg1"/>
                </a:solidFill>
              </a:rPr>
            </a:br>
            <a:r>
              <a:rPr lang="nl-NL" sz="3600" dirty="0">
                <a:solidFill>
                  <a:schemeClr val="bg1"/>
                </a:solidFill>
              </a:rPr>
              <a:t>én iedere dag wordt er in ons iets geboren</a:t>
            </a:r>
          </a:p>
        </p:txBody>
      </p:sp>
      <p:sp>
        <p:nvSpPr>
          <p:cNvPr id="2" name="Tekstvak 1">
            <a:extLst>
              <a:ext uri="{FF2B5EF4-FFF2-40B4-BE49-F238E27FC236}">
                <a16:creationId xmlns:a16="http://schemas.microsoft.com/office/drawing/2014/main" id="{0C91D5EB-36C6-265D-CE7F-358E001724C4}"/>
              </a:ext>
            </a:extLst>
          </p:cNvPr>
          <p:cNvSpPr txBox="1"/>
          <p:nvPr/>
        </p:nvSpPr>
        <p:spPr>
          <a:xfrm>
            <a:off x="1959428" y="4917960"/>
            <a:ext cx="8410891" cy="1754326"/>
          </a:xfrm>
          <a:prstGeom prst="rect">
            <a:avLst/>
          </a:prstGeom>
          <a:noFill/>
        </p:spPr>
        <p:txBody>
          <a:bodyPr wrap="square" rtlCol="0">
            <a:spAutoFit/>
          </a:bodyPr>
          <a:lstStyle/>
          <a:p>
            <a:pPr algn="ctr"/>
            <a:r>
              <a:rPr lang="nl-NL" sz="3600" dirty="0">
                <a:solidFill>
                  <a:schemeClr val="bg1"/>
                </a:solidFill>
              </a:rPr>
              <a:t>Het geboren worden bestaat bij de gratie van het sterven: de dynamiek van leven en zelforganisatie</a:t>
            </a:r>
          </a:p>
        </p:txBody>
      </p:sp>
    </p:spTree>
    <p:extLst>
      <p:ext uri="{BB962C8B-B14F-4D97-AF65-F5344CB8AC3E}">
        <p14:creationId xmlns:p14="http://schemas.microsoft.com/office/powerpoint/2010/main" val="421248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DD7EE"/>
        </a:solidFill>
        <a:effectLst/>
      </p:bgPr>
    </p:bg>
    <p:spTree>
      <p:nvGrpSpPr>
        <p:cNvPr id="1" name=""/>
        <p:cNvGrpSpPr/>
        <p:nvPr/>
      </p:nvGrpSpPr>
      <p:grpSpPr>
        <a:xfrm>
          <a:off x="0" y="0"/>
          <a:ext cx="0" cy="0"/>
          <a:chOff x="0" y="0"/>
          <a:chExt cx="0" cy="0"/>
        </a:xfrm>
      </p:grpSpPr>
      <p:cxnSp>
        <p:nvCxnSpPr>
          <p:cNvPr id="3" name="Rechte verbindingslijn met pijl 2">
            <a:extLst>
              <a:ext uri="{FF2B5EF4-FFF2-40B4-BE49-F238E27FC236}">
                <a16:creationId xmlns:a16="http://schemas.microsoft.com/office/drawing/2014/main" id="{D09C961A-7B60-3CE4-38FE-D8672CE7DBCB}"/>
              </a:ext>
            </a:extLst>
          </p:cNvPr>
          <p:cNvCxnSpPr/>
          <p:nvPr/>
        </p:nvCxnSpPr>
        <p:spPr>
          <a:xfrm>
            <a:off x="1914861" y="5841402"/>
            <a:ext cx="8832028"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 name="Rechte verbindingslijn met pijl 14">
            <a:extLst>
              <a:ext uri="{FF2B5EF4-FFF2-40B4-BE49-F238E27FC236}">
                <a16:creationId xmlns:a16="http://schemas.microsoft.com/office/drawing/2014/main" id="{27D313A1-A215-D8E8-B4C8-827BD7038D56}"/>
              </a:ext>
            </a:extLst>
          </p:cNvPr>
          <p:cNvCxnSpPr/>
          <p:nvPr/>
        </p:nvCxnSpPr>
        <p:spPr>
          <a:xfrm flipV="1">
            <a:off x="1914861" y="1387736"/>
            <a:ext cx="0" cy="4453666"/>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6" name="Tekstvak 15">
            <a:extLst>
              <a:ext uri="{FF2B5EF4-FFF2-40B4-BE49-F238E27FC236}">
                <a16:creationId xmlns:a16="http://schemas.microsoft.com/office/drawing/2014/main" id="{933C3104-6971-B97D-A413-662EFA2D2A69}"/>
              </a:ext>
            </a:extLst>
          </p:cNvPr>
          <p:cNvSpPr txBox="1"/>
          <p:nvPr/>
        </p:nvSpPr>
        <p:spPr>
          <a:xfrm>
            <a:off x="387279" y="5518236"/>
            <a:ext cx="136621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Volledige entropie</a:t>
            </a:r>
          </a:p>
        </p:txBody>
      </p:sp>
      <p:sp>
        <p:nvSpPr>
          <p:cNvPr id="20" name="Tekstvak 19">
            <a:extLst>
              <a:ext uri="{FF2B5EF4-FFF2-40B4-BE49-F238E27FC236}">
                <a16:creationId xmlns:a16="http://schemas.microsoft.com/office/drawing/2014/main" id="{F461514F-7D78-B467-E7F3-5FE4EE0621FE}"/>
              </a:ext>
            </a:extLst>
          </p:cNvPr>
          <p:cNvSpPr txBox="1"/>
          <p:nvPr/>
        </p:nvSpPr>
        <p:spPr>
          <a:xfrm>
            <a:off x="387279" y="1615003"/>
            <a:ext cx="136621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Structuren</a:t>
            </a:r>
          </a:p>
        </p:txBody>
      </p:sp>
      <p:sp>
        <p:nvSpPr>
          <p:cNvPr id="23" name="Vrije vorm: vorm 22">
            <a:extLst>
              <a:ext uri="{FF2B5EF4-FFF2-40B4-BE49-F238E27FC236}">
                <a16:creationId xmlns:a16="http://schemas.microsoft.com/office/drawing/2014/main" id="{43655637-CDCD-C990-4300-960AE6C847C7}"/>
              </a:ext>
            </a:extLst>
          </p:cNvPr>
          <p:cNvSpPr/>
          <p:nvPr/>
        </p:nvSpPr>
        <p:spPr>
          <a:xfrm>
            <a:off x="1979404" y="2176404"/>
            <a:ext cx="8692179" cy="579246"/>
          </a:xfrm>
          <a:custGeom>
            <a:avLst/>
            <a:gdLst>
              <a:gd name="connsiteX0" fmla="*/ 0 w 8692179"/>
              <a:gd name="connsiteY0" fmla="*/ 265582 h 579246"/>
              <a:gd name="connsiteX1" fmla="*/ 150607 w 8692179"/>
              <a:gd name="connsiteY1" fmla="*/ 93459 h 579246"/>
              <a:gd name="connsiteX2" fmla="*/ 322730 w 8692179"/>
              <a:gd name="connsiteY2" fmla="*/ 147247 h 579246"/>
              <a:gd name="connsiteX3" fmla="*/ 494852 w 8692179"/>
              <a:gd name="connsiteY3" fmla="*/ 71944 h 579246"/>
              <a:gd name="connsiteX4" fmla="*/ 666974 w 8692179"/>
              <a:gd name="connsiteY4" fmla="*/ 222551 h 579246"/>
              <a:gd name="connsiteX5" fmla="*/ 785308 w 8692179"/>
              <a:gd name="connsiteY5" fmla="*/ 265582 h 579246"/>
              <a:gd name="connsiteX6" fmla="*/ 935916 w 8692179"/>
              <a:gd name="connsiteY6" fmla="*/ 104217 h 579246"/>
              <a:gd name="connsiteX7" fmla="*/ 1075765 w 8692179"/>
              <a:gd name="connsiteY7" fmla="*/ 222551 h 579246"/>
              <a:gd name="connsiteX8" fmla="*/ 1312433 w 8692179"/>
              <a:gd name="connsiteY8" fmla="*/ 93459 h 579246"/>
              <a:gd name="connsiteX9" fmla="*/ 1473798 w 8692179"/>
              <a:gd name="connsiteY9" fmla="*/ 71944 h 579246"/>
              <a:gd name="connsiteX10" fmla="*/ 1602890 w 8692179"/>
              <a:gd name="connsiteY10" fmla="*/ 201036 h 579246"/>
              <a:gd name="connsiteX11" fmla="*/ 1731981 w 8692179"/>
              <a:gd name="connsiteY11" fmla="*/ 287097 h 579246"/>
              <a:gd name="connsiteX12" fmla="*/ 1904104 w 8692179"/>
              <a:gd name="connsiteY12" fmla="*/ 136490 h 579246"/>
              <a:gd name="connsiteX13" fmla="*/ 2054711 w 8692179"/>
              <a:gd name="connsiteY13" fmla="*/ 114974 h 579246"/>
              <a:gd name="connsiteX14" fmla="*/ 2205318 w 8692179"/>
              <a:gd name="connsiteY14" fmla="*/ 104217 h 579246"/>
              <a:gd name="connsiteX15" fmla="*/ 2355925 w 8692179"/>
              <a:gd name="connsiteY15" fmla="*/ 513007 h 579246"/>
              <a:gd name="connsiteX16" fmla="*/ 2667897 w 8692179"/>
              <a:gd name="connsiteY16" fmla="*/ 416189 h 579246"/>
              <a:gd name="connsiteX17" fmla="*/ 2796988 w 8692179"/>
              <a:gd name="connsiteY17" fmla="*/ 61186 h 579246"/>
              <a:gd name="connsiteX18" fmla="*/ 2926080 w 8692179"/>
              <a:gd name="connsiteY18" fmla="*/ 39671 h 579246"/>
              <a:gd name="connsiteX19" fmla="*/ 3130476 w 8692179"/>
              <a:gd name="connsiteY19" fmla="*/ 211793 h 579246"/>
              <a:gd name="connsiteX20" fmla="*/ 3399417 w 8692179"/>
              <a:gd name="connsiteY20" fmla="*/ 114974 h 579246"/>
              <a:gd name="connsiteX21" fmla="*/ 3517751 w 8692179"/>
              <a:gd name="connsiteY21" fmla="*/ 201036 h 579246"/>
              <a:gd name="connsiteX22" fmla="*/ 3732904 w 8692179"/>
              <a:gd name="connsiteY22" fmla="*/ 93459 h 579246"/>
              <a:gd name="connsiteX23" fmla="*/ 3883511 w 8692179"/>
              <a:gd name="connsiteY23" fmla="*/ 39671 h 579246"/>
              <a:gd name="connsiteX24" fmla="*/ 4012603 w 8692179"/>
              <a:gd name="connsiteY24" fmla="*/ 211793 h 579246"/>
              <a:gd name="connsiteX25" fmla="*/ 4270786 w 8692179"/>
              <a:gd name="connsiteY25" fmla="*/ 125732 h 579246"/>
              <a:gd name="connsiteX26" fmla="*/ 4464424 w 8692179"/>
              <a:gd name="connsiteY26" fmla="*/ 233309 h 579246"/>
              <a:gd name="connsiteX27" fmla="*/ 4701092 w 8692179"/>
              <a:gd name="connsiteY27" fmla="*/ 93459 h 579246"/>
              <a:gd name="connsiteX28" fmla="*/ 4797911 w 8692179"/>
              <a:gd name="connsiteY28" fmla="*/ 82702 h 579246"/>
              <a:gd name="connsiteX29" fmla="*/ 4894730 w 8692179"/>
              <a:gd name="connsiteY29" fmla="*/ 201036 h 579246"/>
              <a:gd name="connsiteX30" fmla="*/ 5109883 w 8692179"/>
              <a:gd name="connsiteY30" fmla="*/ 93459 h 579246"/>
              <a:gd name="connsiteX31" fmla="*/ 5249732 w 8692179"/>
              <a:gd name="connsiteY31" fmla="*/ 222551 h 579246"/>
              <a:gd name="connsiteX32" fmla="*/ 5475643 w 8692179"/>
              <a:gd name="connsiteY32" fmla="*/ 577553 h 579246"/>
              <a:gd name="connsiteX33" fmla="*/ 5798372 w 8692179"/>
              <a:gd name="connsiteY33" fmla="*/ 61186 h 579246"/>
              <a:gd name="connsiteX34" fmla="*/ 5905948 w 8692179"/>
              <a:gd name="connsiteY34" fmla="*/ 28913 h 579246"/>
              <a:gd name="connsiteX35" fmla="*/ 6099586 w 8692179"/>
              <a:gd name="connsiteY35" fmla="*/ 233309 h 579246"/>
              <a:gd name="connsiteX36" fmla="*/ 6314739 w 8692179"/>
              <a:gd name="connsiteY36" fmla="*/ 104217 h 579246"/>
              <a:gd name="connsiteX37" fmla="*/ 6583680 w 8692179"/>
              <a:gd name="connsiteY37" fmla="*/ 190278 h 579246"/>
              <a:gd name="connsiteX38" fmla="*/ 6960198 w 8692179"/>
              <a:gd name="connsiteY38" fmla="*/ 125732 h 579246"/>
              <a:gd name="connsiteX39" fmla="*/ 7390504 w 8692179"/>
              <a:gd name="connsiteY39" fmla="*/ 287097 h 579246"/>
              <a:gd name="connsiteX40" fmla="*/ 7541111 w 8692179"/>
              <a:gd name="connsiteY40" fmla="*/ 71944 h 579246"/>
              <a:gd name="connsiteX41" fmla="*/ 7756264 w 8692179"/>
              <a:gd name="connsiteY41" fmla="*/ 93459 h 579246"/>
              <a:gd name="connsiteX42" fmla="*/ 7939144 w 8692179"/>
              <a:gd name="connsiteY42" fmla="*/ 297854 h 579246"/>
              <a:gd name="connsiteX43" fmla="*/ 8197327 w 8692179"/>
              <a:gd name="connsiteY43" fmla="*/ 50429 h 579246"/>
              <a:gd name="connsiteX44" fmla="*/ 8466268 w 8692179"/>
              <a:gd name="connsiteY44" fmla="*/ 287097 h 579246"/>
              <a:gd name="connsiteX45" fmla="*/ 8692179 w 8692179"/>
              <a:gd name="connsiteY45" fmla="*/ 61186 h 57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92179" h="579246">
                <a:moveTo>
                  <a:pt x="0" y="265582"/>
                </a:moveTo>
                <a:cubicBezTo>
                  <a:pt x="48409" y="189381"/>
                  <a:pt x="96819" y="113181"/>
                  <a:pt x="150607" y="93459"/>
                </a:cubicBezTo>
                <a:cubicBezTo>
                  <a:pt x="204395" y="73736"/>
                  <a:pt x="265356" y="150833"/>
                  <a:pt x="322730" y="147247"/>
                </a:cubicBezTo>
                <a:cubicBezTo>
                  <a:pt x="380104" y="143661"/>
                  <a:pt x="437478" y="59393"/>
                  <a:pt x="494852" y="71944"/>
                </a:cubicBezTo>
                <a:cubicBezTo>
                  <a:pt x="552226" y="84495"/>
                  <a:pt x="618565" y="190278"/>
                  <a:pt x="666974" y="222551"/>
                </a:cubicBezTo>
                <a:cubicBezTo>
                  <a:pt x="715383" y="254824"/>
                  <a:pt x="740484" y="285304"/>
                  <a:pt x="785308" y="265582"/>
                </a:cubicBezTo>
                <a:cubicBezTo>
                  <a:pt x="830132" y="245860"/>
                  <a:pt x="887507" y="111389"/>
                  <a:pt x="935916" y="104217"/>
                </a:cubicBezTo>
                <a:cubicBezTo>
                  <a:pt x="984326" y="97045"/>
                  <a:pt x="1013012" y="224344"/>
                  <a:pt x="1075765" y="222551"/>
                </a:cubicBezTo>
                <a:cubicBezTo>
                  <a:pt x="1138518" y="220758"/>
                  <a:pt x="1246094" y="118560"/>
                  <a:pt x="1312433" y="93459"/>
                </a:cubicBezTo>
                <a:cubicBezTo>
                  <a:pt x="1378772" y="68358"/>
                  <a:pt x="1425389" y="54015"/>
                  <a:pt x="1473798" y="71944"/>
                </a:cubicBezTo>
                <a:cubicBezTo>
                  <a:pt x="1522207" y="89873"/>
                  <a:pt x="1559860" y="165177"/>
                  <a:pt x="1602890" y="201036"/>
                </a:cubicBezTo>
                <a:cubicBezTo>
                  <a:pt x="1645920" y="236895"/>
                  <a:pt x="1681779" y="297855"/>
                  <a:pt x="1731981" y="287097"/>
                </a:cubicBezTo>
                <a:cubicBezTo>
                  <a:pt x="1782183" y="276339"/>
                  <a:pt x="1850316" y="165177"/>
                  <a:pt x="1904104" y="136490"/>
                </a:cubicBezTo>
                <a:cubicBezTo>
                  <a:pt x="1957892" y="107803"/>
                  <a:pt x="2004509" y="120353"/>
                  <a:pt x="2054711" y="114974"/>
                </a:cubicBezTo>
                <a:cubicBezTo>
                  <a:pt x="2104913" y="109595"/>
                  <a:pt x="2155116" y="37878"/>
                  <a:pt x="2205318" y="104217"/>
                </a:cubicBezTo>
                <a:cubicBezTo>
                  <a:pt x="2255520" y="170556"/>
                  <a:pt x="2278829" y="461012"/>
                  <a:pt x="2355925" y="513007"/>
                </a:cubicBezTo>
                <a:cubicBezTo>
                  <a:pt x="2433021" y="565002"/>
                  <a:pt x="2594387" y="491493"/>
                  <a:pt x="2667897" y="416189"/>
                </a:cubicBezTo>
                <a:cubicBezTo>
                  <a:pt x="2741408" y="340886"/>
                  <a:pt x="2753958" y="123939"/>
                  <a:pt x="2796988" y="61186"/>
                </a:cubicBezTo>
                <a:cubicBezTo>
                  <a:pt x="2840018" y="-1567"/>
                  <a:pt x="2870499" y="14570"/>
                  <a:pt x="2926080" y="39671"/>
                </a:cubicBezTo>
                <a:cubicBezTo>
                  <a:pt x="2981661" y="64772"/>
                  <a:pt x="3051587" y="199243"/>
                  <a:pt x="3130476" y="211793"/>
                </a:cubicBezTo>
                <a:cubicBezTo>
                  <a:pt x="3209365" y="224343"/>
                  <a:pt x="3334871" y="116767"/>
                  <a:pt x="3399417" y="114974"/>
                </a:cubicBezTo>
                <a:cubicBezTo>
                  <a:pt x="3463963" y="113181"/>
                  <a:pt x="3462170" y="204622"/>
                  <a:pt x="3517751" y="201036"/>
                </a:cubicBezTo>
                <a:cubicBezTo>
                  <a:pt x="3573332" y="197450"/>
                  <a:pt x="3671944" y="120353"/>
                  <a:pt x="3732904" y="93459"/>
                </a:cubicBezTo>
                <a:cubicBezTo>
                  <a:pt x="3793864" y="66565"/>
                  <a:pt x="3836895" y="19949"/>
                  <a:pt x="3883511" y="39671"/>
                </a:cubicBezTo>
                <a:cubicBezTo>
                  <a:pt x="3930128" y="59393"/>
                  <a:pt x="3948057" y="197449"/>
                  <a:pt x="4012603" y="211793"/>
                </a:cubicBezTo>
                <a:cubicBezTo>
                  <a:pt x="4077149" y="226136"/>
                  <a:pt x="4195483" y="122146"/>
                  <a:pt x="4270786" y="125732"/>
                </a:cubicBezTo>
                <a:cubicBezTo>
                  <a:pt x="4346089" y="129318"/>
                  <a:pt x="4392706" y="238688"/>
                  <a:pt x="4464424" y="233309"/>
                </a:cubicBezTo>
                <a:cubicBezTo>
                  <a:pt x="4536142" y="227930"/>
                  <a:pt x="4645511" y="118560"/>
                  <a:pt x="4701092" y="93459"/>
                </a:cubicBezTo>
                <a:cubicBezTo>
                  <a:pt x="4756673" y="68358"/>
                  <a:pt x="4765638" y="64773"/>
                  <a:pt x="4797911" y="82702"/>
                </a:cubicBezTo>
                <a:cubicBezTo>
                  <a:pt x="4830184" y="100631"/>
                  <a:pt x="4842735" y="199243"/>
                  <a:pt x="4894730" y="201036"/>
                </a:cubicBezTo>
                <a:cubicBezTo>
                  <a:pt x="4946725" y="202829"/>
                  <a:pt x="5050716" y="89873"/>
                  <a:pt x="5109883" y="93459"/>
                </a:cubicBezTo>
                <a:cubicBezTo>
                  <a:pt x="5169050" y="97045"/>
                  <a:pt x="5188772" y="141869"/>
                  <a:pt x="5249732" y="222551"/>
                </a:cubicBezTo>
                <a:cubicBezTo>
                  <a:pt x="5310692" y="303233"/>
                  <a:pt x="5384203" y="604447"/>
                  <a:pt x="5475643" y="577553"/>
                </a:cubicBezTo>
                <a:cubicBezTo>
                  <a:pt x="5567083" y="550659"/>
                  <a:pt x="5726655" y="152626"/>
                  <a:pt x="5798372" y="61186"/>
                </a:cubicBezTo>
                <a:cubicBezTo>
                  <a:pt x="5870089" y="-30254"/>
                  <a:pt x="5855746" y="226"/>
                  <a:pt x="5905948" y="28913"/>
                </a:cubicBezTo>
                <a:cubicBezTo>
                  <a:pt x="5956150" y="57600"/>
                  <a:pt x="6031454" y="220758"/>
                  <a:pt x="6099586" y="233309"/>
                </a:cubicBezTo>
                <a:cubicBezTo>
                  <a:pt x="6167718" y="245860"/>
                  <a:pt x="6234057" y="111389"/>
                  <a:pt x="6314739" y="104217"/>
                </a:cubicBezTo>
                <a:cubicBezTo>
                  <a:pt x="6395421" y="97045"/>
                  <a:pt x="6476104" y="186692"/>
                  <a:pt x="6583680" y="190278"/>
                </a:cubicBezTo>
                <a:cubicBezTo>
                  <a:pt x="6691256" y="193864"/>
                  <a:pt x="6825727" y="109596"/>
                  <a:pt x="6960198" y="125732"/>
                </a:cubicBezTo>
                <a:cubicBezTo>
                  <a:pt x="7094669" y="141868"/>
                  <a:pt x="7293685" y="296062"/>
                  <a:pt x="7390504" y="287097"/>
                </a:cubicBezTo>
                <a:cubicBezTo>
                  <a:pt x="7487323" y="278132"/>
                  <a:pt x="7480151" y="104217"/>
                  <a:pt x="7541111" y="71944"/>
                </a:cubicBezTo>
                <a:cubicBezTo>
                  <a:pt x="7602071" y="39671"/>
                  <a:pt x="7689925" y="55807"/>
                  <a:pt x="7756264" y="93459"/>
                </a:cubicBezTo>
                <a:cubicBezTo>
                  <a:pt x="7822603" y="131111"/>
                  <a:pt x="7865634" y="305026"/>
                  <a:pt x="7939144" y="297854"/>
                </a:cubicBezTo>
                <a:cubicBezTo>
                  <a:pt x="8012654" y="290682"/>
                  <a:pt x="8109473" y="52222"/>
                  <a:pt x="8197327" y="50429"/>
                </a:cubicBezTo>
                <a:cubicBezTo>
                  <a:pt x="8285181" y="48636"/>
                  <a:pt x="8383793" y="285304"/>
                  <a:pt x="8466268" y="287097"/>
                </a:cubicBezTo>
                <a:cubicBezTo>
                  <a:pt x="8548743" y="288890"/>
                  <a:pt x="8620461" y="175038"/>
                  <a:pt x="8692179" y="61186"/>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kstvak 23">
            <a:extLst>
              <a:ext uri="{FF2B5EF4-FFF2-40B4-BE49-F238E27FC236}">
                <a16:creationId xmlns:a16="http://schemas.microsoft.com/office/drawing/2014/main" id="{E485A03C-E901-037C-8197-BD596B415EA2}"/>
              </a:ext>
            </a:extLst>
          </p:cNvPr>
          <p:cNvSpPr txBox="1"/>
          <p:nvPr/>
        </p:nvSpPr>
        <p:spPr>
          <a:xfrm>
            <a:off x="9875520" y="5862917"/>
            <a:ext cx="4908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tijd</a:t>
            </a:r>
          </a:p>
        </p:txBody>
      </p:sp>
      <p:sp>
        <p:nvSpPr>
          <p:cNvPr id="36" name="Rechthoek 35">
            <a:extLst>
              <a:ext uri="{FF2B5EF4-FFF2-40B4-BE49-F238E27FC236}">
                <a16:creationId xmlns:a16="http://schemas.microsoft.com/office/drawing/2014/main" id="{FE8A2D5D-B6C5-B966-C79F-23BE9D7C3474}"/>
              </a:ext>
            </a:extLst>
          </p:cNvPr>
          <p:cNvSpPr/>
          <p:nvPr/>
        </p:nvSpPr>
        <p:spPr>
          <a:xfrm>
            <a:off x="2554879" y="276213"/>
            <a:ext cx="708226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Wisselwerking tussen mensen</a:t>
            </a:r>
          </a:p>
        </p:txBody>
      </p:sp>
      <p:pic>
        <p:nvPicPr>
          <p:cNvPr id="2" name="Afbeelding 1">
            <a:extLst>
              <a:ext uri="{FF2B5EF4-FFF2-40B4-BE49-F238E27FC236}">
                <a16:creationId xmlns:a16="http://schemas.microsoft.com/office/drawing/2014/main" id="{FA151FD5-E532-A6D8-ED37-397E5131CE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52399" y="2848031"/>
            <a:ext cx="919469" cy="1810129"/>
          </a:xfrm>
          <a:prstGeom prst="rect">
            <a:avLst/>
          </a:prstGeom>
        </p:spPr>
      </p:pic>
      <p:pic>
        <p:nvPicPr>
          <p:cNvPr id="5" name="Afbeelding 4">
            <a:extLst>
              <a:ext uri="{FF2B5EF4-FFF2-40B4-BE49-F238E27FC236}">
                <a16:creationId xmlns:a16="http://schemas.microsoft.com/office/drawing/2014/main" id="{F3DBF539-ECF3-0812-88FD-FF551A8FA2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9004" y="1385097"/>
            <a:ext cx="2002259" cy="2002259"/>
          </a:xfrm>
          <a:prstGeom prst="rect">
            <a:avLst/>
          </a:prstGeom>
        </p:spPr>
      </p:pic>
      <p:pic>
        <p:nvPicPr>
          <p:cNvPr id="6" name="Afbeelding 5">
            <a:extLst>
              <a:ext uri="{FF2B5EF4-FFF2-40B4-BE49-F238E27FC236}">
                <a16:creationId xmlns:a16="http://schemas.microsoft.com/office/drawing/2014/main" id="{6753D955-D411-D15A-8950-C6C59D64FE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46620" y="2574743"/>
            <a:ext cx="986829" cy="2111065"/>
          </a:xfrm>
          <a:prstGeom prst="rect">
            <a:avLst/>
          </a:prstGeom>
        </p:spPr>
      </p:pic>
      <p:pic>
        <p:nvPicPr>
          <p:cNvPr id="7" name="Afbeelding 6">
            <a:extLst>
              <a:ext uri="{FF2B5EF4-FFF2-40B4-BE49-F238E27FC236}">
                <a16:creationId xmlns:a16="http://schemas.microsoft.com/office/drawing/2014/main" id="{B95D97E7-8103-896C-BCA4-5AF4E82828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46553" y="4261982"/>
            <a:ext cx="1716656" cy="2319805"/>
          </a:xfrm>
          <a:prstGeom prst="rect">
            <a:avLst/>
          </a:prstGeom>
        </p:spPr>
      </p:pic>
      <p:pic>
        <p:nvPicPr>
          <p:cNvPr id="8" name="Afbeelding 7">
            <a:extLst>
              <a:ext uri="{FF2B5EF4-FFF2-40B4-BE49-F238E27FC236}">
                <a16:creationId xmlns:a16="http://schemas.microsoft.com/office/drawing/2014/main" id="{611D5443-32BA-C824-E8F7-018792CAD5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08743" y="3996689"/>
            <a:ext cx="1375417" cy="2235560"/>
          </a:xfrm>
          <a:prstGeom prst="rect">
            <a:avLst/>
          </a:prstGeom>
        </p:spPr>
      </p:pic>
      <p:cxnSp>
        <p:nvCxnSpPr>
          <p:cNvPr id="10" name="Rechte verbindingslijn met pijl 9">
            <a:extLst>
              <a:ext uri="{FF2B5EF4-FFF2-40B4-BE49-F238E27FC236}">
                <a16:creationId xmlns:a16="http://schemas.microsoft.com/office/drawing/2014/main" id="{815EE2E0-6F55-92D4-205C-DB04E625A541}"/>
              </a:ext>
            </a:extLst>
          </p:cNvPr>
          <p:cNvCxnSpPr>
            <a:cxnSpLocks/>
          </p:cNvCxnSpPr>
          <p:nvPr/>
        </p:nvCxnSpPr>
        <p:spPr>
          <a:xfrm flipH="1">
            <a:off x="5576170" y="2608091"/>
            <a:ext cx="644373" cy="543900"/>
          </a:xfrm>
          <a:prstGeom prst="straightConnector1">
            <a:avLst/>
          </a:prstGeom>
          <a:ln w="1905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3" name="Rechte verbindingslijn met pijl 12">
            <a:extLst>
              <a:ext uri="{FF2B5EF4-FFF2-40B4-BE49-F238E27FC236}">
                <a16:creationId xmlns:a16="http://schemas.microsoft.com/office/drawing/2014/main" id="{BF61D44C-334C-3C5C-D016-CC3078626B20}"/>
              </a:ext>
            </a:extLst>
          </p:cNvPr>
          <p:cNvCxnSpPr/>
          <p:nvPr/>
        </p:nvCxnSpPr>
        <p:spPr>
          <a:xfrm flipH="1">
            <a:off x="4528624" y="3750808"/>
            <a:ext cx="377342" cy="511174"/>
          </a:xfrm>
          <a:prstGeom prst="straightConnector1">
            <a:avLst/>
          </a:prstGeom>
          <a:ln w="1905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7" name="Rechte verbindingslijn met pijl 16">
            <a:extLst>
              <a:ext uri="{FF2B5EF4-FFF2-40B4-BE49-F238E27FC236}">
                <a16:creationId xmlns:a16="http://schemas.microsoft.com/office/drawing/2014/main" id="{42CF4063-F3C6-ACC3-6B7D-F6E4B8CD9459}"/>
              </a:ext>
            </a:extLst>
          </p:cNvPr>
          <p:cNvCxnSpPr/>
          <p:nvPr/>
        </p:nvCxnSpPr>
        <p:spPr>
          <a:xfrm>
            <a:off x="5519004" y="4006395"/>
            <a:ext cx="701539" cy="651765"/>
          </a:xfrm>
          <a:prstGeom prst="straightConnector1">
            <a:avLst/>
          </a:prstGeom>
          <a:ln w="1905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9" name="Rechte verbindingslijn met pijl 18">
            <a:extLst>
              <a:ext uri="{FF2B5EF4-FFF2-40B4-BE49-F238E27FC236}">
                <a16:creationId xmlns:a16="http://schemas.microsoft.com/office/drawing/2014/main" id="{B1B12BA6-5FF7-ED39-03A5-AE2750E299D3}"/>
              </a:ext>
            </a:extLst>
          </p:cNvPr>
          <p:cNvCxnSpPr/>
          <p:nvPr/>
        </p:nvCxnSpPr>
        <p:spPr>
          <a:xfrm>
            <a:off x="6815524" y="2695486"/>
            <a:ext cx="805086" cy="934789"/>
          </a:xfrm>
          <a:prstGeom prst="straightConnector1">
            <a:avLst/>
          </a:prstGeom>
          <a:ln w="1905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22" name="Rechte verbindingslijn met pijl 21">
            <a:extLst>
              <a:ext uri="{FF2B5EF4-FFF2-40B4-BE49-F238E27FC236}">
                <a16:creationId xmlns:a16="http://schemas.microsoft.com/office/drawing/2014/main" id="{FA7DEFE9-66A0-EBC8-B142-6F5A1A3DBB5B}"/>
              </a:ext>
            </a:extLst>
          </p:cNvPr>
          <p:cNvCxnSpPr/>
          <p:nvPr/>
        </p:nvCxnSpPr>
        <p:spPr>
          <a:xfrm flipH="1">
            <a:off x="7011806" y="4240468"/>
            <a:ext cx="751403" cy="874001"/>
          </a:xfrm>
          <a:prstGeom prst="straightConnector1">
            <a:avLst/>
          </a:prstGeom>
          <a:ln w="1905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26" name="Rechte verbindingslijn met pijl 25">
            <a:extLst>
              <a:ext uri="{FF2B5EF4-FFF2-40B4-BE49-F238E27FC236}">
                <a16:creationId xmlns:a16="http://schemas.microsoft.com/office/drawing/2014/main" id="{C6FBE287-F49B-6BDD-B9C8-0F830971509F}"/>
              </a:ext>
            </a:extLst>
          </p:cNvPr>
          <p:cNvCxnSpPr/>
          <p:nvPr/>
        </p:nvCxnSpPr>
        <p:spPr>
          <a:xfrm>
            <a:off x="4717295" y="5518236"/>
            <a:ext cx="1329258" cy="0"/>
          </a:xfrm>
          <a:prstGeom prst="straightConnector1">
            <a:avLst/>
          </a:prstGeom>
          <a:ln w="1905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2845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DD7EE"/>
        </a:solidFill>
        <a:effectLst/>
      </p:bgPr>
    </p:bg>
    <p:spTree>
      <p:nvGrpSpPr>
        <p:cNvPr id="1" name=""/>
        <p:cNvGrpSpPr/>
        <p:nvPr/>
      </p:nvGrpSpPr>
      <p:grpSpPr>
        <a:xfrm>
          <a:off x="0" y="0"/>
          <a:ext cx="0" cy="0"/>
          <a:chOff x="0" y="0"/>
          <a:chExt cx="0" cy="0"/>
        </a:xfrm>
      </p:grpSpPr>
      <p:cxnSp>
        <p:nvCxnSpPr>
          <p:cNvPr id="3" name="Rechte verbindingslijn met pijl 2">
            <a:extLst>
              <a:ext uri="{FF2B5EF4-FFF2-40B4-BE49-F238E27FC236}">
                <a16:creationId xmlns:a16="http://schemas.microsoft.com/office/drawing/2014/main" id="{D09C961A-7B60-3CE4-38FE-D8672CE7DBCB}"/>
              </a:ext>
            </a:extLst>
          </p:cNvPr>
          <p:cNvCxnSpPr/>
          <p:nvPr/>
        </p:nvCxnSpPr>
        <p:spPr>
          <a:xfrm>
            <a:off x="1914861" y="5841402"/>
            <a:ext cx="8832028"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 name="Rechte verbindingslijn met pijl 14">
            <a:extLst>
              <a:ext uri="{FF2B5EF4-FFF2-40B4-BE49-F238E27FC236}">
                <a16:creationId xmlns:a16="http://schemas.microsoft.com/office/drawing/2014/main" id="{27D313A1-A215-D8E8-B4C8-827BD7038D56}"/>
              </a:ext>
            </a:extLst>
          </p:cNvPr>
          <p:cNvCxnSpPr/>
          <p:nvPr/>
        </p:nvCxnSpPr>
        <p:spPr>
          <a:xfrm flipV="1">
            <a:off x="1914861" y="1387736"/>
            <a:ext cx="0" cy="4453666"/>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6" name="Tekstvak 15">
            <a:extLst>
              <a:ext uri="{FF2B5EF4-FFF2-40B4-BE49-F238E27FC236}">
                <a16:creationId xmlns:a16="http://schemas.microsoft.com/office/drawing/2014/main" id="{933C3104-6971-B97D-A413-662EFA2D2A69}"/>
              </a:ext>
            </a:extLst>
          </p:cNvPr>
          <p:cNvSpPr txBox="1"/>
          <p:nvPr/>
        </p:nvSpPr>
        <p:spPr>
          <a:xfrm>
            <a:off x="387279" y="5518236"/>
            <a:ext cx="136621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Volledige entropie</a:t>
            </a:r>
          </a:p>
        </p:txBody>
      </p:sp>
      <p:sp>
        <p:nvSpPr>
          <p:cNvPr id="20" name="Tekstvak 19">
            <a:extLst>
              <a:ext uri="{FF2B5EF4-FFF2-40B4-BE49-F238E27FC236}">
                <a16:creationId xmlns:a16="http://schemas.microsoft.com/office/drawing/2014/main" id="{F461514F-7D78-B467-E7F3-5FE4EE0621FE}"/>
              </a:ext>
            </a:extLst>
          </p:cNvPr>
          <p:cNvSpPr txBox="1"/>
          <p:nvPr/>
        </p:nvSpPr>
        <p:spPr>
          <a:xfrm>
            <a:off x="387279" y="1615003"/>
            <a:ext cx="136621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Structuren</a:t>
            </a:r>
          </a:p>
        </p:txBody>
      </p:sp>
      <p:sp>
        <p:nvSpPr>
          <p:cNvPr id="23" name="Vrije vorm: vorm 22">
            <a:extLst>
              <a:ext uri="{FF2B5EF4-FFF2-40B4-BE49-F238E27FC236}">
                <a16:creationId xmlns:a16="http://schemas.microsoft.com/office/drawing/2014/main" id="{43655637-CDCD-C990-4300-960AE6C847C7}"/>
              </a:ext>
            </a:extLst>
          </p:cNvPr>
          <p:cNvSpPr/>
          <p:nvPr/>
        </p:nvSpPr>
        <p:spPr>
          <a:xfrm>
            <a:off x="1979404" y="2176404"/>
            <a:ext cx="8692179" cy="579246"/>
          </a:xfrm>
          <a:custGeom>
            <a:avLst/>
            <a:gdLst>
              <a:gd name="connsiteX0" fmla="*/ 0 w 8692179"/>
              <a:gd name="connsiteY0" fmla="*/ 265582 h 579246"/>
              <a:gd name="connsiteX1" fmla="*/ 150607 w 8692179"/>
              <a:gd name="connsiteY1" fmla="*/ 93459 h 579246"/>
              <a:gd name="connsiteX2" fmla="*/ 322730 w 8692179"/>
              <a:gd name="connsiteY2" fmla="*/ 147247 h 579246"/>
              <a:gd name="connsiteX3" fmla="*/ 494852 w 8692179"/>
              <a:gd name="connsiteY3" fmla="*/ 71944 h 579246"/>
              <a:gd name="connsiteX4" fmla="*/ 666974 w 8692179"/>
              <a:gd name="connsiteY4" fmla="*/ 222551 h 579246"/>
              <a:gd name="connsiteX5" fmla="*/ 785308 w 8692179"/>
              <a:gd name="connsiteY5" fmla="*/ 265582 h 579246"/>
              <a:gd name="connsiteX6" fmla="*/ 935916 w 8692179"/>
              <a:gd name="connsiteY6" fmla="*/ 104217 h 579246"/>
              <a:gd name="connsiteX7" fmla="*/ 1075765 w 8692179"/>
              <a:gd name="connsiteY7" fmla="*/ 222551 h 579246"/>
              <a:gd name="connsiteX8" fmla="*/ 1312433 w 8692179"/>
              <a:gd name="connsiteY8" fmla="*/ 93459 h 579246"/>
              <a:gd name="connsiteX9" fmla="*/ 1473798 w 8692179"/>
              <a:gd name="connsiteY9" fmla="*/ 71944 h 579246"/>
              <a:gd name="connsiteX10" fmla="*/ 1602890 w 8692179"/>
              <a:gd name="connsiteY10" fmla="*/ 201036 h 579246"/>
              <a:gd name="connsiteX11" fmla="*/ 1731981 w 8692179"/>
              <a:gd name="connsiteY11" fmla="*/ 287097 h 579246"/>
              <a:gd name="connsiteX12" fmla="*/ 1904104 w 8692179"/>
              <a:gd name="connsiteY12" fmla="*/ 136490 h 579246"/>
              <a:gd name="connsiteX13" fmla="*/ 2054711 w 8692179"/>
              <a:gd name="connsiteY13" fmla="*/ 114974 h 579246"/>
              <a:gd name="connsiteX14" fmla="*/ 2205318 w 8692179"/>
              <a:gd name="connsiteY14" fmla="*/ 104217 h 579246"/>
              <a:gd name="connsiteX15" fmla="*/ 2355925 w 8692179"/>
              <a:gd name="connsiteY15" fmla="*/ 513007 h 579246"/>
              <a:gd name="connsiteX16" fmla="*/ 2667897 w 8692179"/>
              <a:gd name="connsiteY16" fmla="*/ 416189 h 579246"/>
              <a:gd name="connsiteX17" fmla="*/ 2796988 w 8692179"/>
              <a:gd name="connsiteY17" fmla="*/ 61186 h 579246"/>
              <a:gd name="connsiteX18" fmla="*/ 2926080 w 8692179"/>
              <a:gd name="connsiteY18" fmla="*/ 39671 h 579246"/>
              <a:gd name="connsiteX19" fmla="*/ 3130476 w 8692179"/>
              <a:gd name="connsiteY19" fmla="*/ 211793 h 579246"/>
              <a:gd name="connsiteX20" fmla="*/ 3399417 w 8692179"/>
              <a:gd name="connsiteY20" fmla="*/ 114974 h 579246"/>
              <a:gd name="connsiteX21" fmla="*/ 3517751 w 8692179"/>
              <a:gd name="connsiteY21" fmla="*/ 201036 h 579246"/>
              <a:gd name="connsiteX22" fmla="*/ 3732904 w 8692179"/>
              <a:gd name="connsiteY22" fmla="*/ 93459 h 579246"/>
              <a:gd name="connsiteX23" fmla="*/ 3883511 w 8692179"/>
              <a:gd name="connsiteY23" fmla="*/ 39671 h 579246"/>
              <a:gd name="connsiteX24" fmla="*/ 4012603 w 8692179"/>
              <a:gd name="connsiteY24" fmla="*/ 211793 h 579246"/>
              <a:gd name="connsiteX25" fmla="*/ 4270786 w 8692179"/>
              <a:gd name="connsiteY25" fmla="*/ 125732 h 579246"/>
              <a:gd name="connsiteX26" fmla="*/ 4464424 w 8692179"/>
              <a:gd name="connsiteY26" fmla="*/ 233309 h 579246"/>
              <a:gd name="connsiteX27" fmla="*/ 4701092 w 8692179"/>
              <a:gd name="connsiteY27" fmla="*/ 93459 h 579246"/>
              <a:gd name="connsiteX28" fmla="*/ 4797911 w 8692179"/>
              <a:gd name="connsiteY28" fmla="*/ 82702 h 579246"/>
              <a:gd name="connsiteX29" fmla="*/ 4894730 w 8692179"/>
              <a:gd name="connsiteY29" fmla="*/ 201036 h 579246"/>
              <a:gd name="connsiteX30" fmla="*/ 5109883 w 8692179"/>
              <a:gd name="connsiteY30" fmla="*/ 93459 h 579246"/>
              <a:gd name="connsiteX31" fmla="*/ 5249732 w 8692179"/>
              <a:gd name="connsiteY31" fmla="*/ 222551 h 579246"/>
              <a:gd name="connsiteX32" fmla="*/ 5475643 w 8692179"/>
              <a:gd name="connsiteY32" fmla="*/ 577553 h 579246"/>
              <a:gd name="connsiteX33" fmla="*/ 5798372 w 8692179"/>
              <a:gd name="connsiteY33" fmla="*/ 61186 h 579246"/>
              <a:gd name="connsiteX34" fmla="*/ 5905948 w 8692179"/>
              <a:gd name="connsiteY34" fmla="*/ 28913 h 579246"/>
              <a:gd name="connsiteX35" fmla="*/ 6099586 w 8692179"/>
              <a:gd name="connsiteY35" fmla="*/ 233309 h 579246"/>
              <a:gd name="connsiteX36" fmla="*/ 6314739 w 8692179"/>
              <a:gd name="connsiteY36" fmla="*/ 104217 h 579246"/>
              <a:gd name="connsiteX37" fmla="*/ 6583680 w 8692179"/>
              <a:gd name="connsiteY37" fmla="*/ 190278 h 579246"/>
              <a:gd name="connsiteX38" fmla="*/ 6960198 w 8692179"/>
              <a:gd name="connsiteY38" fmla="*/ 125732 h 579246"/>
              <a:gd name="connsiteX39" fmla="*/ 7390504 w 8692179"/>
              <a:gd name="connsiteY39" fmla="*/ 287097 h 579246"/>
              <a:gd name="connsiteX40" fmla="*/ 7541111 w 8692179"/>
              <a:gd name="connsiteY40" fmla="*/ 71944 h 579246"/>
              <a:gd name="connsiteX41" fmla="*/ 7756264 w 8692179"/>
              <a:gd name="connsiteY41" fmla="*/ 93459 h 579246"/>
              <a:gd name="connsiteX42" fmla="*/ 7939144 w 8692179"/>
              <a:gd name="connsiteY42" fmla="*/ 297854 h 579246"/>
              <a:gd name="connsiteX43" fmla="*/ 8197327 w 8692179"/>
              <a:gd name="connsiteY43" fmla="*/ 50429 h 579246"/>
              <a:gd name="connsiteX44" fmla="*/ 8466268 w 8692179"/>
              <a:gd name="connsiteY44" fmla="*/ 287097 h 579246"/>
              <a:gd name="connsiteX45" fmla="*/ 8692179 w 8692179"/>
              <a:gd name="connsiteY45" fmla="*/ 61186 h 57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92179" h="579246">
                <a:moveTo>
                  <a:pt x="0" y="265582"/>
                </a:moveTo>
                <a:cubicBezTo>
                  <a:pt x="48409" y="189381"/>
                  <a:pt x="96819" y="113181"/>
                  <a:pt x="150607" y="93459"/>
                </a:cubicBezTo>
                <a:cubicBezTo>
                  <a:pt x="204395" y="73736"/>
                  <a:pt x="265356" y="150833"/>
                  <a:pt x="322730" y="147247"/>
                </a:cubicBezTo>
                <a:cubicBezTo>
                  <a:pt x="380104" y="143661"/>
                  <a:pt x="437478" y="59393"/>
                  <a:pt x="494852" y="71944"/>
                </a:cubicBezTo>
                <a:cubicBezTo>
                  <a:pt x="552226" y="84495"/>
                  <a:pt x="618565" y="190278"/>
                  <a:pt x="666974" y="222551"/>
                </a:cubicBezTo>
                <a:cubicBezTo>
                  <a:pt x="715383" y="254824"/>
                  <a:pt x="740484" y="285304"/>
                  <a:pt x="785308" y="265582"/>
                </a:cubicBezTo>
                <a:cubicBezTo>
                  <a:pt x="830132" y="245860"/>
                  <a:pt x="887507" y="111389"/>
                  <a:pt x="935916" y="104217"/>
                </a:cubicBezTo>
                <a:cubicBezTo>
                  <a:pt x="984326" y="97045"/>
                  <a:pt x="1013012" y="224344"/>
                  <a:pt x="1075765" y="222551"/>
                </a:cubicBezTo>
                <a:cubicBezTo>
                  <a:pt x="1138518" y="220758"/>
                  <a:pt x="1246094" y="118560"/>
                  <a:pt x="1312433" y="93459"/>
                </a:cubicBezTo>
                <a:cubicBezTo>
                  <a:pt x="1378772" y="68358"/>
                  <a:pt x="1425389" y="54015"/>
                  <a:pt x="1473798" y="71944"/>
                </a:cubicBezTo>
                <a:cubicBezTo>
                  <a:pt x="1522207" y="89873"/>
                  <a:pt x="1559860" y="165177"/>
                  <a:pt x="1602890" y="201036"/>
                </a:cubicBezTo>
                <a:cubicBezTo>
                  <a:pt x="1645920" y="236895"/>
                  <a:pt x="1681779" y="297855"/>
                  <a:pt x="1731981" y="287097"/>
                </a:cubicBezTo>
                <a:cubicBezTo>
                  <a:pt x="1782183" y="276339"/>
                  <a:pt x="1850316" y="165177"/>
                  <a:pt x="1904104" y="136490"/>
                </a:cubicBezTo>
                <a:cubicBezTo>
                  <a:pt x="1957892" y="107803"/>
                  <a:pt x="2004509" y="120353"/>
                  <a:pt x="2054711" y="114974"/>
                </a:cubicBezTo>
                <a:cubicBezTo>
                  <a:pt x="2104913" y="109595"/>
                  <a:pt x="2155116" y="37878"/>
                  <a:pt x="2205318" y="104217"/>
                </a:cubicBezTo>
                <a:cubicBezTo>
                  <a:pt x="2255520" y="170556"/>
                  <a:pt x="2278829" y="461012"/>
                  <a:pt x="2355925" y="513007"/>
                </a:cubicBezTo>
                <a:cubicBezTo>
                  <a:pt x="2433021" y="565002"/>
                  <a:pt x="2594387" y="491493"/>
                  <a:pt x="2667897" y="416189"/>
                </a:cubicBezTo>
                <a:cubicBezTo>
                  <a:pt x="2741408" y="340886"/>
                  <a:pt x="2753958" y="123939"/>
                  <a:pt x="2796988" y="61186"/>
                </a:cubicBezTo>
                <a:cubicBezTo>
                  <a:pt x="2840018" y="-1567"/>
                  <a:pt x="2870499" y="14570"/>
                  <a:pt x="2926080" y="39671"/>
                </a:cubicBezTo>
                <a:cubicBezTo>
                  <a:pt x="2981661" y="64772"/>
                  <a:pt x="3051587" y="199243"/>
                  <a:pt x="3130476" y="211793"/>
                </a:cubicBezTo>
                <a:cubicBezTo>
                  <a:pt x="3209365" y="224343"/>
                  <a:pt x="3334871" y="116767"/>
                  <a:pt x="3399417" y="114974"/>
                </a:cubicBezTo>
                <a:cubicBezTo>
                  <a:pt x="3463963" y="113181"/>
                  <a:pt x="3462170" y="204622"/>
                  <a:pt x="3517751" y="201036"/>
                </a:cubicBezTo>
                <a:cubicBezTo>
                  <a:pt x="3573332" y="197450"/>
                  <a:pt x="3671944" y="120353"/>
                  <a:pt x="3732904" y="93459"/>
                </a:cubicBezTo>
                <a:cubicBezTo>
                  <a:pt x="3793864" y="66565"/>
                  <a:pt x="3836895" y="19949"/>
                  <a:pt x="3883511" y="39671"/>
                </a:cubicBezTo>
                <a:cubicBezTo>
                  <a:pt x="3930128" y="59393"/>
                  <a:pt x="3948057" y="197449"/>
                  <a:pt x="4012603" y="211793"/>
                </a:cubicBezTo>
                <a:cubicBezTo>
                  <a:pt x="4077149" y="226136"/>
                  <a:pt x="4195483" y="122146"/>
                  <a:pt x="4270786" y="125732"/>
                </a:cubicBezTo>
                <a:cubicBezTo>
                  <a:pt x="4346089" y="129318"/>
                  <a:pt x="4392706" y="238688"/>
                  <a:pt x="4464424" y="233309"/>
                </a:cubicBezTo>
                <a:cubicBezTo>
                  <a:pt x="4536142" y="227930"/>
                  <a:pt x="4645511" y="118560"/>
                  <a:pt x="4701092" y="93459"/>
                </a:cubicBezTo>
                <a:cubicBezTo>
                  <a:pt x="4756673" y="68358"/>
                  <a:pt x="4765638" y="64773"/>
                  <a:pt x="4797911" y="82702"/>
                </a:cubicBezTo>
                <a:cubicBezTo>
                  <a:pt x="4830184" y="100631"/>
                  <a:pt x="4842735" y="199243"/>
                  <a:pt x="4894730" y="201036"/>
                </a:cubicBezTo>
                <a:cubicBezTo>
                  <a:pt x="4946725" y="202829"/>
                  <a:pt x="5050716" y="89873"/>
                  <a:pt x="5109883" y="93459"/>
                </a:cubicBezTo>
                <a:cubicBezTo>
                  <a:pt x="5169050" y="97045"/>
                  <a:pt x="5188772" y="141869"/>
                  <a:pt x="5249732" y="222551"/>
                </a:cubicBezTo>
                <a:cubicBezTo>
                  <a:pt x="5310692" y="303233"/>
                  <a:pt x="5384203" y="604447"/>
                  <a:pt x="5475643" y="577553"/>
                </a:cubicBezTo>
                <a:cubicBezTo>
                  <a:pt x="5567083" y="550659"/>
                  <a:pt x="5726655" y="152626"/>
                  <a:pt x="5798372" y="61186"/>
                </a:cubicBezTo>
                <a:cubicBezTo>
                  <a:pt x="5870089" y="-30254"/>
                  <a:pt x="5855746" y="226"/>
                  <a:pt x="5905948" y="28913"/>
                </a:cubicBezTo>
                <a:cubicBezTo>
                  <a:pt x="5956150" y="57600"/>
                  <a:pt x="6031454" y="220758"/>
                  <a:pt x="6099586" y="233309"/>
                </a:cubicBezTo>
                <a:cubicBezTo>
                  <a:pt x="6167718" y="245860"/>
                  <a:pt x="6234057" y="111389"/>
                  <a:pt x="6314739" y="104217"/>
                </a:cubicBezTo>
                <a:cubicBezTo>
                  <a:pt x="6395421" y="97045"/>
                  <a:pt x="6476104" y="186692"/>
                  <a:pt x="6583680" y="190278"/>
                </a:cubicBezTo>
                <a:cubicBezTo>
                  <a:pt x="6691256" y="193864"/>
                  <a:pt x="6825727" y="109596"/>
                  <a:pt x="6960198" y="125732"/>
                </a:cubicBezTo>
                <a:cubicBezTo>
                  <a:pt x="7094669" y="141868"/>
                  <a:pt x="7293685" y="296062"/>
                  <a:pt x="7390504" y="287097"/>
                </a:cubicBezTo>
                <a:cubicBezTo>
                  <a:pt x="7487323" y="278132"/>
                  <a:pt x="7480151" y="104217"/>
                  <a:pt x="7541111" y="71944"/>
                </a:cubicBezTo>
                <a:cubicBezTo>
                  <a:pt x="7602071" y="39671"/>
                  <a:pt x="7689925" y="55807"/>
                  <a:pt x="7756264" y="93459"/>
                </a:cubicBezTo>
                <a:cubicBezTo>
                  <a:pt x="7822603" y="131111"/>
                  <a:pt x="7865634" y="305026"/>
                  <a:pt x="7939144" y="297854"/>
                </a:cubicBezTo>
                <a:cubicBezTo>
                  <a:pt x="8012654" y="290682"/>
                  <a:pt x="8109473" y="52222"/>
                  <a:pt x="8197327" y="50429"/>
                </a:cubicBezTo>
                <a:cubicBezTo>
                  <a:pt x="8285181" y="48636"/>
                  <a:pt x="8383793" y="285304"/>
                  <a:pt x="8466268" y="287097"/>
                </a:cubicBezTo>
                <a:cubicBezTo>
                  <a:pt x="8548743" y="288890"/>
                  <a:pt x="8620461" y="175038"/>
                  <a:pt x="8692179" y="61186"/>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kstvak 23">
            <a:extLst>
              <a:ext uri="{FF2B5EF4-FFF2-40B4-BE49-F238E27FC236}">
                <a16:creationId xmlns:a16="http://schemas.microsoft.com/office/drawing/2014/main" id="{E485A03C-E901-037C-8197-BD596B415EA2}"/>
              </a:ext>
            </a:extLst>
          </p:cNvPr>
          <p:cNvSpPr txBox="1"/>
          <p:nvPr/>
        </p:nvSpPr>
        <p:spPr>
          <a:xfrm>
            <a:off x="9875520" y="5862917"/>
            <a:ext cx="4908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tijd</a:t>
            </a:r>
          </a:p>
        </p:txBody>
      </p:sp>
      <p:sp>
        <p:nvSpPr>
          <p:cNvPr id="36" name="Rechthoek 35">
            <a:extLst>
              <a:ext uri="{FF2B5EF4-FFF2-40B4-BE49-F238E27FC236}">
                <a16:creationId xmlns:a16="http://schemas.microsoft.com/office/drawing/2014/main" id="{FE8A2D5D-B6C5-B966-C79F-23BE9D7C3474}"/>
              </a:ext>
            </a:extLst>
          </p:cNvPr>
          <p:cNvSpPr/>
          <p:nvPr/>
        </p:nvSpPr>
        <p:spPr>
          <a:xfrm>
            <a:off x="2554879" y="276213"/>
            <a:ext cx="708226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Wisselwerking tussen mensen</a:t>
            </a:r>
          </a:p>
        </p:txBody>
      </p:sp>
      <p:pic>
        <p:nvPicPr>
          <p:cNvPr id="2" name="Afbeelding 1">
            <a:extLst>
              <a:ext uri="{FF2B5EF4-FFF2-40B4-BE49-F238E27FC236}">
                <a16:creationId xmlns:a16="http://schemas.microsoft.com/office/drawing/2014/main" id="{FA151FD5-E532-A6D8-ED37-397E5131CE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52399" y="2848031"/>
            <a:ext cx="919469" cy="1810129"/>
          </a:xfrm>
          <a:prstGeom prst="rect">
            <a:avLst/>
          </a:prstGeom>
        </p:spPr>
      </p:pic>
      <p:pic>
        <p:nvPicPr>
          <p:cNvPr id="5" name="Afbeelding 4">
            <a:extLst>
              <a:ext uri="{FF2B5EF4-FFF2-40B4-BE49-F238E27FC236}">
                <a16:creationId xmlns:a16="http://schemas.microsoft.com/office/drawing/2014/main" id="{F3DBF539-ECF3-0812-88FD-FF551A8FA2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9004" y="1385097"/>
            <a:ext cx="2002259" cy="2002259"/>
          </a:xfrm>
          <a:prstGeom prst="rect">
            <a:avLst/>
          </a:prstGeom>
        </p:spPr>
      </p:pic>
      <p:pic>
        <p:nvPicPr>
          <p:cNvPr id="6" name="Afbeelding 5">
            <a:extLst>
              <a:ext uri="{FF2B5EF4-FFF2-40B4-BE49-F238E27FC236}">
                <a16:creationId xmlns:a16="http://schemas.microsoft.com/office/drawing/2014/main" id="{6753D955-D411-D15A-8950-C6C59D64FE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46620" y="2574743"/>
            <a:ext cx="986829" cy="2111065"/>
          </a:xfrm>
          <a:prstGeom prst="rect">
            <a:avLst/>
          </a:prstGeom>
        </p:spPr>
      </p:pic>
      <p:pic>
        <p:nvPicPr>
          <p:cNvPr id="7" name="Afbeelding 6">
            <a:extLst>
              <a:ext uri="{FF2B5EF4-FFF2-40B4-BE49-F238E27FC236}">
                <a16:creationId xmlns:a16="http://schemas.microsoft.com/office/drawing/2014/main" id="{B95D97E7-8103-896C-BCA4-5AF4E82828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46553" y="4261982"/>
            <a:ext cx="1716656" cy="2319805"/>
          </a:xfrm>
          <a:prstGeom prst="rect">
            <a:avLst/>
          </a:prstGeom>
        </p:spPr>
      </p:pic>
      <p:pic>
        <p:nvPicPr>
          <p:cNvPr id="8" name="Afbeelding 7">
            <a:extLst>
              <a:ext uri="{FF2B5EF4-FFF2-40B4-BE49-F238E27FC236}">
                <a16:creationId xmlns:a16="http://schemas.microsoft.com/office/drawing/2014/main" id="{611D5443-32BA-C824-E8F7-018792CAD5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08743" y="3996689"/>
            <a:ext cx="1375417" cy="2235560"/>
          </a:xfrm>
          <a:prstGeom prst="rect">
            <a:avLst/>
          </a:prstGeom>
        </p:spPr>
      </p:pic>
      <p:cxnSp>
        <p:nvCxnSpPr>
          <p:cNvPr id="10" name="Rechte verbindingslijn met pijl 9">
            <a:extLst>
              <a:ext uri="{FF2B5EF4-FFF2-40B4-BE49-F238E27FC236}">
                <a16:creationId xmlns:a16="http://schemas.microsoft.com/office/drawing/2014/main" id="{815EE2E0-6F55-92D4-205C-DB04E625A541}"/>
              </a:ext>
            </a:extLst>
          </p:cNvPr>
          <p:cNvCxnSpPr>
            <a:cxnSpLocks/>
          </p:cNvCxnSpPr>
          <p:nvPr/>
        </p:nvCxnSpPr>
        <p:spPr>
          <a:xfrm flipH="1">
            <a:off x="5576170" y="2608091"/>
            <a:ext cx="644373" cy="543900"/>
          </a:xfrm>
          <a:prstGeom prst="straightConnector1">
            <a:avLst/>
          </a:prstGeom>
          <a:ln w="6350">
            <a:solidFill>
              <a:schemeClr val="tx1"/>
            </a:solidFill>
            <a:prstDash val="lgDashDot"/>
            <a:headEnd type="triangle"/>
            <a:tailEnd type="triangle"/>
          </a:ln>
        </p:spPr>
        <p:style>
          <a:lnRef idx="1">
            <a:schemeClr val="dk1"/>
          </a:lnRef>
          <a:fillRef idx="0">
            <a:schemeClr val="dk1"/>
          </a:fillRef>
          <a:effectRef idx="0">
            <a:schemeClr val="dk1"/>
          </a:effectRef>
          <a:fontRef idx="minor">
            <a:schemeClr val="tx1"/>
          </a:fontRef>
        </p:style>
      </p:cxnSp>
      <p:cxnSp>
        <p:nvCxnSpPr>
          <p:cNvPr id="17" name="Rechte verbindingslijn met pijl 16">
            <a:extLst>
              <a:ext uri="{FF2B5EF4-FFF2-40B4-BE49-F238E27FC236}">
                <a16:creationId xmlns:a16="http://schemas.microsoft.com/office/drawing/2014/main" id="{42CF4063-F3C6-ACC3-6B7D-F6E4B8CD9459}"/>
              </a:ext>
            </a:extLst>
          </p:cNvPr>
          <p:cNvCxnSpPr/>
          <p:nvPr/>
        </p:nvCxnSpPr>
        <p:spPr>
          <a:xfrm>
            <a:off x="5519004" y="4006395"/>
            <a:ext cx="701539" cy="651765"/>
          </a:xfrm>
          <a:prstGeom prst="straightConnector1">
            <a:avLst/>
          </a:prstGeom>
          <a:ln w="1905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9" name="Rechte verbindingslijn met pijl 18">
            <a:extLst>
              <a:ext uri="{FF2B5EF4-FFF2-40B4-BE49-F238E27FC236}">
                <a16:creationId xmlns:a16="http://schemas.microsoft.com/office/drawing/2014/main" id="{B1B12BA6-5FF7-ED39-03A5-AE2750E299D3}"/>
              </a:ext>
            </a:extLst>
          </p:cNvPr>
          <p:cNvCxnSpPr/>
          <p:nvPr/>
        </p:nvCxnSpPr>
        <p:spPr>
          <a:xfrm>
            <a:off x="6815524" y="2695486"/>
            <a:ext cx="805086" cy="934789"/>
          </a:xfrm>
          <a:prstGeom prst="straightConnector1">
            <a:avLst/>
          </a:prstGeom>
          <a:ln w="1905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22" name="Rechte verbindingslijn met pijl 21">
            <a:extLst>
              <a:ext uri="{FF2B5EF4-FFF2-40B4-BE49-F238E27FC236}">
                <a16:creationId xmlns:a16="http://schemas.microsoft.com/office/drawing/2014/main" id="{FA7DEFE9-66A0-EBC8-B142-6F5A1A3DBB5B}"/>
              </a:ext>
            </a:extLst>
          </p:cNvPr>
          <p:cNvCxnSpPr/>
          <p:nvPr/>
        </p:nvCxnSpPr>
        <p:spPr>
          <a:xfrm flipH="1">
            <a:off x="7011806" y="4240468"/>
            <a:ext cx="751403" cy="874001"/>
          </a:xfrm>
          <a:prstGeom prst="straightConnector1">
            <a:avLst/>
          </a:prstGeom>
          <a:ln w="6350">
            <a:solidFill>
              <a:schemeClr val="tx1"/>
            </a:solidFill>
            <a:prstDash val="lgDashDot"/>
            <a:headEnd type="triangle"/>
            <a:tailEnd type="triangle"/>
          </a:ln>
        </p:spPr>
        <p:style>
          <a:lnRef idx="1">
            <a:schemeClr val="dk1"/>
          </a:lnRef>
          <a:fillRef idx="0">
            <a:schemeClr val="dk1"/>
          </a:fillRef>
          <a:effectRef idx="0">
            <a:schemeClr val="dk1"/>
          </a:effectRef>
          <a:fontRef idx="minor">
            <a:schemeClr val="tx1"/>
          </a:fontRef>
        </p:style>
      </p:cxnSp>
      <p:cxnSp>
        <p:nvCxnSpPr>
          <p:cNvPr id="26" name="Rechte verbindingslijn met pijl 25">
            <a:extLst>
              <a:ext uri="{FF2B5EF4-FFF2-40B4-BE49-F238E27FC236}">
                <a16:creationId xmlns:a16="http://schemas.microsoft.com/office/drawing/2014/main" id="{C6FBE287-F49B-6BDD-B9C8-0F830971509F}"/>
              </a:ext>
            </a:extLst>
          </p:cNvPr>
          <p:cNvCxnSpPr/>
          <p:nvPr/>
        </p:nvCxnSpPr>
        <p:spPr>
          <a:xfrm>
            <a:off x="4717295" y="5518236"/>
            <a:ext cx="1329258" cy="0"/>
          </a:xfrm>
          <a:prstGeom prst="straightConnector1">
            <a:avLst/>
          </a:prstGeom>
          <a:ln w="1905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9" name="Rechte verbindingslijn met pijl 8">
            <a:extLst>
              <a:ext uri="{FF2B5EF4-FFF2-40B4-BE49-F238E27FC236}">
                <a16:creationId xmlns:a16="http://schemas.microsoft.com/office/drawing/2014/main" id="{EE1F9D34-6874-79B7-098B-052971CFBFE2}"/>
              </a:ext>
            </a:extLst>
          </p:cNvPr>
          <p:cNvCxnSpPr/>
          <p:nvPr/>
        </p:nvCxnSpPr>
        <p:spPr>
          <a:xfrm flipV="1">
            <a:off x="4717295" y="3630275"/>
            <a:ext cx="3045914" cy="1361273"/>
          </a:xfrm>
          <a:prstGeom prst="straightConnector1">
            <a:avLst/>
          </a:prstGeom>
          <a:ln w="381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7340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E84C671-C60B-1457-11CC-058AD76EE5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7206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7A8A17A1-5A13-A755-845C-CDFB59815386}"/>
              </a:ext>
            </a:extLst>
          </p:cNvPr>
          <p:cNvSpPr txBox="1"/>
          <p:nvPr/>
        </p:nvSpPr>
        <p:spPr>
          <a:xfrm>
            <a:off x="1315616" y="2669546"/>
            <a:ext cx="2970300" cy="400110"/>
          </a:xfrm>
          <a:prstGeom prst="rect">
            <a:avLst/>
          </a:prstGeom>
          <a:noFill/>
        </p:spPr>
        <p:txBody>
          <a:bodyPr wrap="none" rtlCol="0">
            <a:spAutoFit/>
          </a:bodyPr>
          <a:lstStyle/>
          <a:p>
            <a:r>
              <a:rPr lang="nl-NL" sz="2000" dirty="0"/>
              <a:t>Complexiteitswetenschap</a:t>
            </a:r>
            <a:endParaRPr lang="nl-NL" dirty="0"/>
          </a:p>
        </p:txBody>
      </p:sp>
      <p:sp>
        <p:nvSpPr>
          <p:cNvPr id="4" name="Tekstvak 3">
            <a:extLst>
              <a:ext uri="{FF2B5EF4-FFF2-40B4-BE49-F238E27FC236}">
                <a16:creationId xmlns:a16="http://schemas.microsoft.com/office/drawing/2014/main" id="{EE54B35B-D5C9-8A27-DE3F-E41385944053}"/>
              </a:ext>
            </a:extLst>
          </p:cNvPr>
          <p:cNvSpPr txBox="1"/>
          <p:nvPr/>
        </p:nvSpPr>
        <p:spPr>
          <a:xfrm>
            <a:off x="5134948" y="1773254"/>
            <a:ext cx="5632952" cy="707886"/>
          </a:xfrm>
          <a:prstGeom prst="rect">
            <a:avLst/>
          </a:prstGeom>
          <a:noFill/>
        </p:spPr>
        <p:txBody>
          <a:bodyPr wrap="none" rtlCol="0">
            <a:spAutoFit/>
          </a:bodyPr>
          <a:lstStyle/>
          <a:p>
            <a:r>
              <a:rPr lang="nl-NL" sz="2000" dirty="0"/>
              <a:t>Op wiskunde gefundeerde complexiteitswetenschap</a:t>
            </a:r>
          </a:p>
          <a:p>
            <a:r>
              <a:rPr lang="nl-NL" sz="2000" dirty="0"/>
              <a:t>Bron: Santa Fé </a:t>
            </a:r>
            <a:r>
              <a:rPr lang="nl-NL" sz="2000" dirty="0" err="1"/>
              <a:t>Institute</a:t>
            </a:r>
            <a:r>
              <a:rPr lang="nl-NL" sz="2000" dirty="0"/>
              <a:t> (New Mexico)</a:t>
            </a:r>
          </a:p>
        </p:txBody>
      </p:sp>
      <p:sp>
        <p:nvSpPr>
          <p:cNvPr id="5" name="Tekstvak 4">
            <a:extLst>
              <a:ext uri="{FF2B5EF4-FFF2-40B4-BE49-F238E27FC236}">
                <a16:creationId xmlns:a16="http://schemas.microsoft.com/office/drawing/2014/main" id="{02A8CB19-6EEA-3FC6-DBEC-00CA4423CC58}"/>
              </a:ext>
            </a:extLst>
          </p:cNvPr>
          <p:cNvSpPr txBox="1"/>
          <p:nvPr/>
        </p:nvSpPr>
        <p:spPr>
          <a:xfrm>
            <a:off x="5141168" y="3465205"/>
            <a:ext cx="3624326" cy="707886"/>
          </a:xfrm>
          <a:prstGeom prst="rect">
            <a:avLst/>
          </a:prstGeom>
          <a:noFill/>
        </p:spPr>
        <p:txBody>
          <a:bodyPr wrap="none" rtlCol="0">
            <a:spAutoFit/>
          </a:bodyPr>
          <a:lstStyle/>
          <a:p>
            <a:r>
              <a:rPr lang="nl-NL" sz="2000" dirty="0"/>
              <a:t>Sociale complexiteitswetenschap</a:t>
            </a:r>
          </a:p>
          <a:p>
            <a:r>
              <a:rPr lang="nl-NL" sz="2000" dirty="0"/>
              <a:t>Bron: Frankrijk (Edgar Morin)</a:t>
            </a:r>
          </a:p>
        </p:txBody>
      </p:sp>
      <p:cxnSp>
        <p:nvCxnSpPr>
          <p:cNvPr id="7" name="Rechte verbindingslijn met pijl 6">
            <a:extLst>
              <a:ext uri="{FF2B5EF4-FFF2-40B4-BE49-F238E27FC236}">
                <a16:creationId xmlns:a16="http://schemas.microsoft.com/office/drawing/2014/main" id="{E91DA4B6-FCD7-A792-1D21-5F23569CB5C0}"/>
              </a:ext>
            </a:extLst>
          </p:cNvPr>
          <p:cNvCxnSpPr>
            <a:stCxn id="3" idx="3"/>
            <a:endCxn id="4" idx="1"/>
          </p:cNvCxnSpPr>
          <p:nvPr/>
        </p:nvCxnSpPr>
        <p:spPr>
          <a:xfrm flipV="1">
            <a:off x="4285916" y="2127197"/>
            <a:ext cx="849032" cy="742404"/>
          </a:xfrm>
          <a:prstGeom prst="straightConnector1">
            <a:avLst/>
          </a:prstGeom>
          <a:ln w="1905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9" name="Rechte verbindingslijn met pijl 8">
            <a:extLst>
              <a:ext uri="{FF2B5EF4-FFF2-40B4-BE49-F238E27FC236}">
                <a16:creationId xmlns:a16="http://schemas.microsoft.com/office/drawing/2014/main" id="{82B50632-837F-C576-DC9E-C7E95106A52E}"/>
              </a:ext>
            </a:extLst>
          </p:cNvPr>
          <p:cNvCxnSpPr>
            <a:stCxn id="3" idx="3"/>
            <a:endCxn id="5" idx="1"/>
          </p:cNvCxnSpPr>
          <p:nvPr/>
        </p:nvCxnSpPr>
        <p:spPr>
          <a:xfrm>
            <a:off x="4285916" y="2869601"/>
            <a:ext cx="855252" cy="949547"/>
          </a:xfrm>
          <a:prstGeom prst="straightConnector1">
            <a:avLst/>
          </a:prstGeom>
          <a:ln w="1905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1" name="Rechte verbindingslijn met pijl 10">
            <a:extLst>
              <a:ext uri="{FF2B5EF4-FFF2-40B4-BE49-F238E27FC236}">
                <a16:creationId xmlns:a16="http://schemas.microsoft.com/office/drawing/2014/main" id="{E5B7598D-F5DD-1D20-482E-C666FEE5C888}"/>
              </a:ext>
            </a:extLst>
          </p:cNvPr>
          <p:cNvCxnSpPr/>
          <p:nvPr/>
        </p:nvCxnSpPr>
        <p:spPr>
          <a:xfrm>
            <a:off x="6578082" y="2498399"/>
            <a:ext cx="0" cy="966806"/>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sp>
        <p:nvSpPr>
          <p:cNvPr id="12" name="Tekstvak 11">
            <a:extLst>
              <a:ext uri="{FF2B5EF4-FFF2-40B4-BE49-F238E27FC236}">
                <a16:creationId xmlns:a16="http://schemas.microsoft.com/office/drawing/2014/main" id="{658AE397-4A5B-FD6E-C592-CC7F3E894C28}"/>
              </a:ext>
            </a:extLst>
          </p:cNvPr>
          <p:cNvSpPr txBox="1"/>
          <p:nvPr/>
        </p:nvSpPr>
        <p:spPr>
          <a:xfrm>
            <a:off x="6645585" y="2797136"/>
            <a:ext cx="2611677" cy="369332"/>
          </a:xfrm>
          <a:prstGeom prst="rect">
            <a:avLst/>
          </a:prstGeom>
          <a:noFill/>
        </p:spPr>
        <p:txBody>
          <a:bodyPr wrap="none" rtlCol="0">
            <a:spAutoFit/>
          </a:bodyPr>
          <a:lstStyle/>
          <a:p>
            <a:r>
              <a:rPr lang="nl-NL" dirty="0"/>
              <a:t>Betekenis voor de praktijk</a:t>
            </a:r>
          </a:p>
        </p:txBody>
      </p:sp>
      <p:grpSp>
        <p:nvGrpSpPr>
          <p:cNvPr id="17" name="Groep 16">
            <a:extLst>
              <a:ext uri="{FF2B5EF4-FFF2-40B4-BE49-F238E27FC236}">
                <a16:creationId xmlns:a16="http://schemas.microsoft.com/office/drawing/2014/main" id="{CD5D1310-E3DB-8143-0A2E-68E3A1CF26A4}"/>
              </a:ext>
            </a:extLst>
          </p:cNvPr>
          <p:cNvGrpSpPr/>
          <p:nvPr/>
        </p:nvGrpSpPr>
        <p:grpSpPr>
          <a:xfrm>
            <a:off x="1171885" y="3002521"/>
            <a:ext cx="3080280" cy="925367"/>
            <a:chOff x="1260626" y="2023857"/>
            <a:chExt cx="3080280" cy="925367"/>
          </a:xfrm>
        </p:grpSpPr>
        <p:pic>
          <p:nvPicPr>
            <p:cNvPr id="14" name="Afbeelding 13">
              <a:extLst>
                <a:ext uri="{FF2B5EF4-FFF2-40B4-BE49-F238E27FC236}">
                  <a16:creationId xmlns:a16="http://schemas.microsoft.com/office/drawing/2014/main" id="{9BE1ED73-8D2A-86CC-8350-00F77BE403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0626" y="2023857"/>
              <a:ext cx="3080280" cy="925367"/>
            </a:xfrm>
            <a:prstGeom prst="rect">
              <a:avLst/>
            </a:prstGeom>
          </p:spPr>
        </p:pic>
        <p:sp>
          <p:nvSpPr>
            <p:cNvPr id="15" name="Tekstvak 14">
              <a:extLst>
                <a:ext uri="{FF2B5EF4-FFF2-40B4-BE49-F238E27FC236}">
                  <a16:creationId xmlns:a16="http://schemas.microsoft.com/office/drawing/2014/main" id="{2DF5D438-7059-18D7-F66C-2106DB93C03E}"/>
                </a:ext>
              </a:extLst>
            </p:cNvPr>
            <p:cNvSpPr txBox="1"/>
            <p:nvPr/>
          </p:nvSpPr>
          <p:spPr>
            <a:xfrm>
              <a:off x="1756680" y="2375685"/>
              <a:ext cx="568169" cy="369332"/>
            </a:xfrm>
            <a:prstGeom prst="rect">
              <a:avLst/>
            </a:prstGeom>
            <a:noFill/>
          </p:spPr>
          <p:txBody>
            <a:bodyPr wrap="none" rtlCol="0">
              <a:spAutoFit/>
            </a:bodyPr>
            <a:lstStyle/>
            <a:p>
              <a:r>
                <a:rPr lang="nl-NL" b="1" dirty="0"/>
                <a:t>Ster</a:t>
              </a:r>
            </a:p>
          </p:txBody>
        </p:sp>
        <p:sp>
          <p:nvSpPr>
            <p:cNvPr id="16" name="Tekstvak 15">
              <a:extLst>
                <a:ext uri="{FF2B5EF4-FFF2-40B4-BE49-F238E27FC236}">
                  <a16:creationId xmlns:a16="http://schemas.microsoft.com/office/drawing/2014/main" id="{A77084E0-E318-0701-4A50-F88E5347DAED}"/>
                </a:ext>
              </a:extLst>
            </p:cNvPr>
            <p:cNvSpPr txBox="1"/>
            <p:nvPr/>
          </p:nvSpPr>
          <p:spPr>
            <a:xfrm>
              <a:off x="3330998" y="2370055"/>
              <a:ext cx="530402" cy="369332"/>
            </a:xfrm>
            <a:prstGeom prst="rect">
              <a:avLst/>
            </a:prstGeom>
            <a:noFill/>
          </p:spPr>
          <p:txBody>
            <a:bodyPr wrap="none" rtlCol="0">
              <a:spAutoFit/>
            </a:bodyPr>
            <a:lstStyle/>
            <a:p>
              <a:r>
                <a:rPr lang="nl-NL" b="1" dirty="0"/>
                <a:t>ven</a:t>
              </a:r>
            </a:p>
          </p:txBody>
        </p:sp>
      </p:grpSp>
      <p:pic>
        <p:nvPicPr>
          <p:cNvPr id="2" name="Afbeelding 1">
            <a:extLst>
              <a:ext uri="{FF2B5EF4-FFF2-40B4-BE49-F238E27FC236}">
                <a16:creationId xmlns:a16="http://schemas.microsoft.com/office/drawing/2014/main" id="{26716C4A-F024-2097-C3D2-731D28886D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7458" y="4305922"/>
            <a:ext cx="2194164" cy="2552078"/>
          </a:xfrm>
          <a:prstGeom prst="rect">
            <a:avLst/>
          </a:prstGeom>
        </p:spPr>
      </p:pic>
      <p:sp>
        <p:nvSpPr>
          <p:cNvPr id="6" name="Tekstvak 5">
            <a:extLst>
              <a:ext uri="{FF2B5EF4-FFF2-40B4-BE49-F238E27FC236}">
                <a16:creationId xmlns:a16="http://schemas.microsoft.com/office/drawing/2014/main" id="{416BBD54-EA0A-2EF6-74DE-5B813CAB0B3D}"/>
              </a:ext>
            </a:extLst>
          </p:cNvPr>
          <p:cNvSpPr txBox="1"/>
          <p:nvPr/>
        </p:nvSpPr>
        <p:spPr>
          <a:xfrm>
            <a:off x="5617647" y="5999584"/>
            <a:ext cx="1182440" cy="369332"/>
          </a:xfrm>
          <a:prstGeom prst="rect">
            <a:avLst/>
          </a:prstGeom>
          <a:noFill/>
        </p:spPr>
        <p:txBody>
          <a:bodyPr wrap="none" rtlCol="0">
            <a:spAutoFit/>
          </a:bodyPr>
          <a:lstStyle/>
          <a:p>
            <a:r>
              <a:rPr lang="nl-NL" dirty="0"/>
              <a:t>Aristoteles</a:t>
            </a:r>
          </a:p>
        </p:txBody>
      </p:sp>
    </p:spTree>
    <p:extLst>
      <p:ext uri="{BB962C8B-B14F-4D97-AF65-F5344CB8AC3E}">
        <p14:creationId xmlns:p14="http://schemas.microsoft.com/office/powerpoint/2010/main" val="374431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8" name="Vrije vorm: vorm 7">
            <a:extLst>
              <a:ext uri="{FF2B5EF4-FFF2-40B4-BE49-F238E27FC236}">
                <a16:creationId xmlns:a16="http://schemas.microsoft.com/office/drawing/2014/main" id="{29D6F016-E064-4E53-AE9B-D28017689464}"/>
              </a:ext>
            </a:extLst>
          </p:cNvPr>
          <p:cNvSpPr/>
          <p:nvPr/>
        </p:nvSpPr>
        <p:spPr>
          <a:xfrm>
            <a:off x="2560320" y="3647218"/>
            <a:ext cx="4476585" cy="2079045"/>
          </a:xfrm>
          <a:custGeom>
            <a:avLst/>
            <a:gdLst>
              <a:gd name="connsiteX0" fmla="*/ 0 w 4476585"/>
              <a:gd name="connsiteY0" fmla="*/ 2077721 h 2089797"/>
              <a:gd name="connsiteX1" fmla="*/ 294198 w 4476585"/>
              <a:gd name="connsiteY1" fmla="*/ 1974354 h 2089797"/>
              <a:gd name="connsiteX2" fmla="*/ 667910 w 4476585"/>
              <a:gd name="connsiteY2" fmla="*/ 1242834 h 2089797"/>
              <a:gd name="connsiteX3" fmla="*/ 946205 w 4476585"/>
              <a:gd name="connsiteY3" fmla="*/ 527217 h 2089797"/>
              <a:gd name="connsiteX4" fmla="*/ 1304014 w 4476585"/>
              <a:gd name="connsiteY4" fmla="*/ 73993 h 2089797"/>
              <a:gd name="connsiteX5" fmla="*/ 1574358 w 4476585"/>
              <a:gd name="connsiteY5" fmla="*/ 2431 h 2089797"/>
              <a:gd name="connsiteX6" fmla="*/ 2242268 w 4476585"/>
              <a:gd name="connsiteY6" fmla="*/ 18334 h 2089797"/>
              <a:gd name="connsiteX7" fmla="*/ 2623931 w 4476585"/>
              <a:gd name="connsiteY7" fmla="*/ 34236 h 2089797"/>
              <a:gd name="connsiteX8" fmla="*/ 2854518 w 4476585"/>
              <a:gd name="connsiteY8" fmla="*/ 161457 h 2089797"/>
              <a:gd name="connsiteX9" fmla="*/ 3085106 w 4476585"/>
              <a:gd name="connsiteY9" fmla="*/ 495412 h 2089797"/>
              <a:gd name="connsiteX10" fmla="*/ 3323645 w 4476585"/>
              <a:gd name="connsiteY10" fmla="*/ 1075857 h 2089797"/>
              <a:gd name="connsiteX11" fmla="*/ 3514477 w 4476585"/>
              <a:gd name="connsiteY11" fmla="*/ 1505227 h 2089797"/>
              <a:gd name="connsiteX12" fmla="*/ 3721211 w 4476585"/>
              <a:gd name="connsiteY12" fmla="*/ 1791474 h 2089797"/>
              <a:gd name="connsiteX13" fmla="*/ 3975652 w 4476585"/>
              <a:gd name="connsiteY13" fmla="*/ 2030014 h 2089797"/>
              <a:gd name="connsiteX14" fmla="*/ 4142630 w 4476585"/>
              <a:gd name="connsiteY14" fmla="*/ 2053867 h 2089797"/>
              <a:gd name="connsiteX15" fmla="*/ 4389120 w 4476585"/>
              <a:gd name="connsiteY15" fmla="*/ 2061819 h 2089797"/>
              <a:gd name="connsiteX16" fmla="*/ 4476585 w 4476585"/>
              <a:gd name="connsiteY16" fmla="*/ 2061819 h 2089797"/>
              <a:gd name="connsiteX0" fmla="*/ 0 w 4476585"/>
              <a:gd name="connsiteY0" fmla="*/ 2077721 h 2079921"/>
              <a:gd name="connsiteX1" fmla="*/ 395798 w 4476585"/>
              <a:gd name="connsiteY1" fmla="*/ 1863518 h 2079921"/>
              <a:gd name="connsiteX2" fmla="*/ 667910 w 4476585"/>
              <a:gd name="connsiteY2" fmla="*/ 1242834 h 2079921"/>
              <a:gd name="connsiteX3" fmla="*/ 946205 w 4476585"/>
              <a:gd name="connsiteY3" fmla="*/ 527217 h 2079921"/>
              <a:gd name="connsiteX4" fmla="*/ 1304014 w 4476585"/>
              <a:gd name="connsiteY4" fmla="*/ 73993 h 2079921"/>
              <a:gd name="connsiteX5" fmla="*/ 1574358 w 4476585"/>
              <a:gd name="connsiteY5" fmla="*/ 2431 h 2079921"/>
              <a:gd name="connsiteX6" fmla="*/ 2242268 w 4476585"/>
              <a:gd name="connsiteY6" fmla="*/ 18334 h 2079921"/>
              <a:gd name="connsiteX7" fmla="*/ 2623931 w 4476585"/>
              <a:gd name="connsiteY7" fmla="*/ 34236 h 2079921"/>
              <a:gd name="connsiteX8" fmla="*/ 2854518 w 4476585"/>
              <a:gd name="connsiteY8" fmla="*/ 161457 h 2079921"/>
              <a:gd name="connsiteX9" fmla="*/ 3085106 w 4476585"/>
              <a:gd name="connsiteY9" fmla="*/ 495412 h 2079921"/>
              <a:gd name="connsiteX10" fmla="*/ 3323645 w 4476585"/>
              <a:gd name="connsiteY10" fmla="*/ 1075857 h 2079921"/>
              <a:gd name="connsiteX11" fmla="*/ 3514477 w 4476585"/>
              <a:gd name="connsiteY11" fmla="*/ 1505227 h 2079921"/>
              <a:gd name="connsiteX12" fmla="*/ 3721211 w 4476585"/>
              <a:gd name="connsiteY12" fmla="*/ 1791474 h 2079921"/>
              <a:gd name="connsiteX13" fmla="*/ 3975652 w 4476585"/>
              <a:gd name="connsiteY13" fmla="*/ 2030014 h 2079921"/>
              <a:gd name="connsiteX14" fmla="*/ 4142630 w 4476585"/>
              <a:gd name="connsiteY14" fmla="*/ 2053867 h 2079921"/>
              <a:gd name="connsiteX15" fmla="*/ 4389120 w 4476585"/>
              <a:gd name="connsiteY15" fmla="*/ 2061819 h 2079921"/>
              <a:gd name="connsiteX16" fmla="*/ 4476585 w 4476585"/>
              <a:gd name="connsiteY16" fmla="*/ 2061819 h 2079921"/>
              <a:gd name="connsiteX0" fmla="*/ 0 w 4476585"/>
              <a:gd name="connsiteY0" fmla="*/ 2077721 h 2079045"/>
              <a:gd name="connsiteX1" fmla="*/ 377325 w 4476585"/>
              <a:gd name="connsiteY1" fmla="*/ 1789627 h 2079045"/>
              <a:gd name="connsiteX2" fmla="*/ 667910 w 4476585"/>
              <a:gd name="connsiteY2" fmla="*/ 1242834 h 2079045"/>
              <a:gd name="connsiteX3" fmla="*/ 946205 w 4476585"/>
              <a:gd name="connsiteY3" fmla="*/ 527217 h 2079045"/>
              <a:gd name="connsiteX4" fmla="*/ 1304014 w 4476585"/>
              <a:gd name="connsiteY4" fmla="*/ 73993 h 2079045"/>
              <a:gd name="connsiteX5" fmla="*/ 1574358 w 4476585"/>
              <a:gd name="connsiteY5" fmla="*/ 2431 h 2079045"/>
              <a:gd name="connsiteX6" fmla="*/ 2242268 w 4476585"/>
              <a:gd name="connsiteY6" fmla="*/ 18334 h 2079045"/>
              <a:gd name="connsiteX7" fmla="*/ 2623931 w 4476585"/>
              <a:gd name="connsiteY7" fmla="*/ 34236 h 2079045"/>
              <a:gd name="connsiteX8" fmla="*/ 2854518 w 4476585"/>
              <a:gd name="connsiteY8" fmla="*/ 161457 h 2079045"/>
              <a:gd name="connsiteX9" fmla="*/ 3085106 w 4476585"/>
              <a:gd name="connsiteY9" fmla="*/ 495412 h 2079045"/>
              <a:gd name="connsiteX10" fmla="*/ 3323645 w 4476585"/>
              <a:gd name="connsiteY10" fmla="*/ 1075857 h 2079045"/>
              <a:gd name="connsiteX11" fmla="*/ 3514477 w 4476585"/>
              <a:gd name="connsiteY11" fmla="*/ 1505227 h 2079045"/>
              <a:gd name="connsiteX12" fmla="*/ 3721211 w 4476585"/>
              <a:gd name="connsiteY12" fmla="*/ 1791474 h 2079045"/>
              <a:gd name="connsiteX13" fmla="*/ 3975652 w 4476585"/>
              <a:gd name="connsiteY13" fmla="*/ 2030014 h 2079045"/>
              <a:gd name="connsiteX14" fmla="*/ 4142630 w 4476585"/>
              <a:gd name="connsiteY14" fmla="*/ 2053867 h 2079045"/>
              <a:gd name="connsiteX15" fmla="*/ 4389120 w 4476585"/>
              <a:gd name="connsiteY15" fmla="*/ 2061819 h 2079045"/>
              <a:gd name="connsiteX16" fmla="*/ 4476585 w 4476585"/>
              <a:gd name="connsiteY16" fmla="*/ 2061819 h 207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76585" h="2079045">
                <a:moveTo>
                  <a:pt x="0" y="2077721"/>
                </a:moveTo>
                <a:cubicBezTo>
                  <a:pt x="91440" y="2095611"/>
                  <a:pt x="266007" y="1928775"/>
                  <a:pt x="377325" y="1789627"/>
                </a:cubicBezTo>
                <a:cubicBezTo>
                  <a:pt x="488643" y="1650479"/>
                  <a:pt x="573097" y="1453236"/>
                  <a:pt x="667910" y="1242834"/>
                </a:cubicBezTo>
                <a:cubicBezTo>
                  <a:pt x="762723" y="1032432"/>
                  <a:pt x="840188" y="722024"/>
                  <a:pt x="946205" y="527217"/>
                </a:cubicBezTo>
                <a:cubicBezTo>
                  <a:pt x="1052222" y="332410"/>
                  <a:pt x="1199322" y="161457"/>
                  <a:pt x="1304014" y="73993"/>
                </a:cubicBezTo>
                <a:cubicBezTo>
                  <a:pt x="1408706" y="-13471"/>
                  <a:pt x="1417982" y="11707"/>
                  <a:pt x="1574358" y="2431"/>
                </a:cubicBezTo>
                <a:cubicBezTo>
                  <a:pt x="1730734" y="-6845"/>
                  <a:pt x="2067339" y="13033"/>
                  <a:pt x="2242268" y="18334"/>
                </a:cubicBezTo>
                <a:cubicBezTo>
                  <a:pt x="2417197" y="23635"/>
                  <a:pt x="2521889" y="10382"/>
                  <a:pt x="2623931" y="34236"/>
                </a:cubicBezTo>
                <a:cubicBezTo>
                  <a:pt x="2725973" y="58090"/>
                  <a:pt x="2777656" y="84594"/>
                  <a:pt x="2854518" y="161457"/>
                </a:cubicBezTo>
                <a:cubicBezTo>
                  <a:pt x="2931380" y="238320"/>
                  <a:pt x="3006918" y="343012"/>
                  <a:pt x="3085106" y="495412"/>
                </a:cubicBezTo>
                <a:cubicBezTo>
                  <a:pt x="3163294" y="647812"/>
                  <a:pt x="3252083" y="907554"/>
                  <a:pt x="3323645" y="1075857"/>
                </a:cubicBezTo>
                <a:cubicBezTo>
                  <a:pt x="3395207" y="1244160"/>
                  <a:pt x="3448216" y="1385958"/>
                  <a:pt x="3514477" y="1505227"/>
                </a:cubicBezTo>
                <a:cubicBezTo>
                  <a:pt x="3580738" y="1624496"/>
                  <a:pt x="3644349" y="1704009"/>
                  <a:pt x="3721211" y="1791474"/>
                </a:cubicBezTo>
                <a:cubicBezTo>
                  <a:pt x="3798074" y="1878938"/>
                  <a:pt x="3905416" y="1986282"/>
                  <a:pt x="3975652" y="2030014"/>
                </a:cubicBezTo>
                <a:cubicBezTo>
                  <a:pt x="4045889" y="2073746"/>
                  <a:pt x="4073719" y="2048566"/>
                  <a:pt x="4142630" y="2053867"/>
                </a:cubicBezTo>
                <a:cubicBezTo>
                  <a:pt x="4211541" y="2059168"/>
                  <a:pt x="4333461" y="2060494"/>
                  <a:pt x="4389120" y="2061819"/>
                </a:cubicBezTo>
                <a:cubicBezTo>
                  <a:pt x="4444779" y="2063144"/>
                  <a:pt x="4460682" y="2062481"/>
                  <a:pt x="4476585" y="2061819"/>
                </a:cubicBezTo>
              </a:path>
            </a:pathLst>
          </a:custGeom>
          <a:ln w="38100">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Vrije vorm: vorm 8">
            <a:extLst>
              <a:ext uri="{FF2B5EF4-FFF2-40B4-BE49-F238E27FC236}">
                <a16:creationId xmlns:a16="http://schemas.microsoft.com/office/drawing/2014/main" id="{7AE544AA-09C1-415D-9F0C-88C6EB8E5563}"/>
              </a:ext>
            </a:extLst>
          </p:cNvPr>
          <p:cNvSpPr/>
          <p:nvPr/>
        </p:nvSpPr>
        <p:spPr>
          <a:xfrm>
            <a:off x="4905955" y="2989792"/>
            <a:ext cx="4993419" cy="2719244"/>
          </a:xfrm>
          <a:custGeom>
            <a:avLst/>
            <a:gdLst>
              <a:gd name="connsiteX0" fmla="*/ 0 w 4993419"/>
              <a:gd name="connsiteY0" fmla="*/ 2680334 h 2688286"/>
              <a:gd name="connsiteX1" fmla="*/ 310101 w 4993419"/>
              <a:gd name="connsiteY1" fmla="*/ 2513357 h 2688286"/>
              <a:gd name="connsiteX2" fmla="*/ 532737 w 4993419"/>
              <a:gd name="connsiteY2" fmla="*/ 2147597 h 2688286"/>
              <a:gd name="connsiteX3" fmla="*/ 707666 w 4993419"/>
              <a:gd name="connsiteY3" fmla="*/ 1686421 h 2688286"/>
              <a:gd name="connsiteX4" fmla="*/ 811033 w 4993419"/>
              <a:gd name="connsiteY4" fmla="*/ 1416077 h 2688286"/>
              <a:gd name="connsiteX5" fmla="*/ 1049572 w 4993419"/>
              <a:gd name="connsiteY5" fmla="*/ 859486 h 2688286"/>
              <a:gd name="connsiteX6" fmla="*/ 1240403 w 4993419"/>
              <a:gd name="connsiteY6" fmla="*/ 541434 h 2688286"/>
              <a:gd name="connsiteX7" fmla="*/ 1502796 w 4993419"/>
              <a:gd name="connsiteY7" fmla="*/ 175674 h 2688286"/>
              <a:gd name="connsiteX8" fmla="*/ 1828800 w 4993419"/>
              <a:gd name="connsiteY8" fmla="*/ 8696 h 2688286"/>
              <a:gd name="connsiteX9" fmla="*/ 2210463 w 4993419"/>
              <a:gd name="connsiteY9" fmla="*/ 24599 h 2688286"/>
              <a:gd name="connsiteX10" fmla="*/ 2647784 w 4993419"/>
              <a:gd name="connsiteY10" fmla="*/ 32550 h 2688286"/>
              <a:gd name="connsiteX11" fmla="*/ 2981739 w 4993419"/>
              <a:gd name="connsiteY11" fmla="*/ 24599 h 2688286"/>
              <a:gd name="connsiteX12" fmla="*/ 3379304 w 4993419"/>
              <a:gd name="connsiteY12" fmla="*/ 40501 h 2688286"/>
              <a:gd name="connsiteX13" fmla="*/ 3633746 w 4993419"/>
              <a:gd name="connsiteY13" fmla="*/ 215430 h 2688286"/>
              <a:gd name="connsiteX14" fmla="*/ 3792772 w 4993419"/>
              <a:gd name="connsiteY14" fmla="*/ 469872 h 2688286"/>
              <a:gd name="connsiteX15" fmla="*/ 3967701 w 4993419"/>
              <a:gd name="connsiteY15" fmla="*/ 835632 h 2688286"/>
              <a:gd name="connsiteX16" fmla="*/ 4094922 w 4993419"/>
              <a:gd name="connsiteY16" fmla="*/ 1209343 h 2688286"/>
              <a:gd name="connsiteX17" fmla="*/ 4214191 w 4993419"/>
              <a:gd name="connsiteY17" fmla="*/ 1591006 h 2688286"/>
              <a:gd name="connsiteX18" fmla="*/ 4333461 w 4993419"/>
              <a:gd name="connsiteY18" fmla="*/ 1837496 h 2688286"/>
              <a:gd name="connsiteX19" fmla="*/ 4476584 w 4993419"/>
              <a:gd name="connsiteY19" fmla="*/ 2211207 h 2688286"/>
              <a:gd name="connsiteX20" fmla="*/ 4572000 w 4993419"/>
              <a:gd name="connsiteY20" fmla="*/ 2314574 h 2688286"/>
              <a:gd name="connsiteX21" fmla="*/ 4715123 w 4993419"/>
              <a:gd name="connsiteY21" fmla="*/ 2513357 h 2688286"/>
              <a:gd name="connsiteX22" fmla="*/ 4826442 w 4993419"/>
              <a:gd name="connsiteY22" fmla="*/ 2624675 h 2688286"/>
              <a:gd name="connsiteX23" fmla="*/ 4993419 w 4993419"/>
              <a:gd name="connsiteY23" fmla="*/ 2688286 h 2688286"/>
              <a:gd name="connsiteX0" fmla="*/ 0 w 4993419"/>
              <a:gd name="connsiteY0" fmla="*/ 2684730 h 2692682"/>
              <a:gd name="connsiteX1" fmla="*/ 310101 w 4993419"/>
              <a:gd name="connsiteY1" fmla="*/ 2517753 h 2692682"/>
              <a:gd name="connsiteX2" fmla="*/ 532737 w 4993419"/>
              <a:gd name="connsiteY2" fmla="*/ 2151993 h 2692682"/>
              <a:gd name="connsiteX3" fmla="*/ 707666 w 4993419"/>
              <a:gd name="connsiteY3" fmla="*/ 1690817 h 2692682"/>
              <a:gd name="connsiteX4" fmla="*/ 811033 w 4993419"/>
              <a:gd name="connsiteY4" fmla="*/ 1420473 h 2692682"/>
              <a:gd name="connsiteX5" fmla="*/ 1049572 w 4993419"/>
              <a:gd name="connsiteY5" fmla="*/ 863882 h 2692682"/>
              <a:gd name="connsiteX6" fmla="*/ 1240403 w 4993419"/>
              <a:gd name="connsiteY6" fmla="*/ 545830 h 2692682"/>
              <a:gd name="connsiteX7" fmla="*/ 1502796 w 4993419"/>
              <a:gd name="connsiteY7" fmla="*/ 180070 h 2692682"/>
              <a:gd name="connsiteX8" fmla="*/ 1828800 w 4993419"/>
              <a:gd name="connsiteY8" fmla="*/ 13092 h 2692682"/>
              <a:gd name="connsiteX9" fmla="*/ 2210463 w 4993419"/>
              <a:gd name="connsiteY9" fmla="*/ 28995 h 2692682"/>
              <a:gd name="connsiteX10" fmla="*/ 2657021 w 4993419"/>
              <a:gd name="connsiteY10" fmla="*/ 0 h 2692682"/>
              <a:gd name="connsiteX11" fmla="*/ 2981739 w 4993419"/>
              <a:gd name="connsiteY11" fmla="*/ 28995 h 2692682"/>
              <a:gd name="connsiteX12" fmla="*/ 3379304 w 4993419"/>
              <a:gd name="connsiteY12" fmla="*/ 44897 h 2692682"/>
              <a:gd name="connsiteX13" fmla="*/ 3633746 w 4993419"/>
              <a:gd name="connsiteY13" fmla="*/ 219826 h 2692682"/>
              <a:gd name="connsiteX14" fmla="*/ 3792772 w 4993419"/>
              <a:gd name="connsiteY14" fmla="*/ 474268 h 2692682"/>
              <a:gd name="connsiteX15" fmla="*/ 3967701 w 4993419"/>
              <a:gd name="connsiteY15" fmla="*/ 840028 h 2692682"/>
              <a:gd name="connsiteX16" fmla="*/ 4094922 w 4993419"/>
              <a:gd name="connsiteY16" fmla="*/ 1213739 h 2692682"/>
              <a:gd name="connsiteX17" fmla="*/ 4214191 w 4993419"/>
              <a:gd name="connsiteY17" fmla="*/ 1595402 h 2692682"/>
              <a:gd name="connsiteX18" fmla="*/ 4333461 w 4993419"/>
              <a:gd name="connsiteY18" fmla="*/ 1841892 h 2692682"/>
              <a:gd name="connsiteX19" fmla="*/ 4476584 w 4993419"/>
              <a:gd name="connsiteY19" fmla="*/ 2215603 h 2692682"/>
              <a:gd name="connsiteX20" fmla="*/ 4572000 w 4993419"/>
              <a:gd name="connsiteY20" fmla="*/ 2318970 h 2692682"/>
              <a:gd name="connsiteX21" fmla="*/ 4715123 w 4993419"/>
              <a:gd name="connsiteY21" fmla="*/ 2517753 h 2692682"/>
              <a:gd name="connsiteX22" fmla="*/ 4826442 w 4993419"/>
              <a:gd name="connsiteY22" fmla="*/ 2629071 h 2692682"/>
              <a:gd name="connsiteX23" fmla="*/ 4993419 w 4993419"/>
              <a:gd name="connsiteY23" fmla="*/ 2692682 h 2692682"/>
              <a:gd name="connsiteX0" fmla="*/ 0 w 4993419"/>
              <a:gd name="connsiteY0" fmla="*/ 2688625 h 2696577"/>
              <a:gd name="connsiteX1" fmla="*/ 310101 w 4993419"/>
              <a:gd name="connsiteY1" fmla="*/ 2521648 h 2696577"/>
              <a:gd name="connsiteX2" fmla="*/ 532737 w 4993419"/>
              <a:gd name="connsiteY2" fmla="*/ 2155888 h 2696577"/>
              <a:gd name="connsiteX3" fmla="*/ 707666 w 4993419"/>
              <a:gd name="connsiteY3" fmla="*/ 1694712 h 2696577"/>
              <a:gd name="connsiteX4" fmla="*/ 811033 w 4993419"/>
              <a:gd name="connsiteY4" fmla="*/ 1424368 h 2696577"/>
              <a:gd name="connsiteX5" fmla="*/ 1049572 w 4993419"/>
              <a:gd name="connsiteY5" fmla="*/ 867777 h 2696577"/>
              <a:gd name="connsiteX6" fmla="*/ 1240403 w 4993419"/>
              <a:gd name="connsiteY6" fmla="*/ 549725 h 2696577"/>
              <a:gd name="connsiteX7" fmla="*/ 1502796 w 4993419"/>
              <a:gd name="connsiteY7" fmla="*/ 183965 h 2696577"/>
              <a:gd name="connsiteX8" fmla="*/ 1828800 w 4993419"/>
              <a:gd name="connsiteY8" fmla="*/ 16987 h 2696577"/>
              <a:gd name="connsiteX9" fmla="*/ 2210463 w 4993419"/>
              <a:gd name="connsiteY9" fmla="*/ 32890 h 2696577"/>
              <a:gd name="connsiteX10" fmla="*/ 2657021 w 4993419"/>
              <a:gd name="connsiteY10" fmla="*/ 3895 h 2696577"/>
              <a:gd name="connsiteX11" fmla="*/ 2990975 w 4993419"/>
              <a:gd name="connsiteY11" fmla="*/ 5181 h 2696577"/>
              <a:gd name="connsiteX12" fmla="*/ 3379304 w 4993419"/>
              <a:gd name="connsiteY12" fmla="*/ 48792 h 2696577"/>
              <a:gd name="connsiteX13" fmla="*/ 3633746 w 4993419"/>
              <a:gd name="connsiteY13" fmla="*/ 223721 h 2696577"/>
              <a:gd name="connsiteX14" fmla="*/ 3792772 w 4993419"/>
              <a:gd name="connsiteY14" fmla="*/ 478163 h 2696577"/>
              <a:gd name="connsiteX15" fmla="*/ 3967701 w 4993419"/>
              <a:gd name="connsiteY15" fmla="*/ 843923 h 2696577"/>
              <a:gd name="connsiteX16" fmla="*/ 4094922 w 4993419"/>
              <a:gd name="connsiteY16" fmla="*/ 1217634 h 2696577"/>
              <a:gd name="connsiteX17" fmla="*/ 4214191 w 4993419"/>
              <a:gd name="connsiteY17" fmla="*/ 1599297 h 2696577"/>
              <a:gd name="connsiteX18" fmla="*/ 4333461 w 4993419"/>
              <a:gd name="connsiteY18" fmla="*/ 1845787 h 2696577"/>
              <a:gd name="connsiteX19" fmla="*/ 4476584 w 4993419"/>
              <a:gd name="connsiteY19" fmla="*/ 2219498 h 2696577"/>
              <a:gd name="connsiteX20" fmla="*/ 4572000 w 4993419"/>
              <a:gd name="connsiteY20" fmla="*/ 2322865 h 2696577"/>
              <a:gd name="connsiteX21" fmla="*/ 4715123 w 4993419"/>
              <a:gd name="connsiteY21" fmla="*/ 2521648 h 2696577"/>
              <a:gd name="connsiteX22" fmla="*/ 4826442 w 4993419"/>
              <a:gd name="connsiteY22" fmla="*/ 2632966 h 2696577"/>
              <a:gd name="connsiteX23" fmla="*/ 4993419 w 4993419"/>
              <a:gd name="connsiteY23" fmla="*/ 2696577 h 2696577"/>
              <a:gd name="connsiteX0" fmla="*/ 0 w 4993419"/>
              <a:gd name="connsiteY0" fmla="*/ 2711292 h 2719244"/>
              <a:gd name="connsiteX1" fmla="*/ 310101 w 4993419"/>
              <a:gd name="connsiteY1" fmla="*/ 2544315 h 2719244"/>
              <a:gd name="connsiteX2" fmla="*/ 532737 w 4993419"/>
              <a:gd name="connsiteY2" fmla="*/ 2178555 h 2719244"/>
              <a:gd name="connsiteX3" fmla="*/ 707666 w 4993419"/>
              <a:gd name="connsiteY3" fmla="*/ 1717379 h 2719244"/>
              <a:gd name="connsiteX4" fmla="*/ 811033 w 4993419"/>
              <a:gd name="connsiteY4" fmla="*/ 1447035 h 2719244"/>
              <a:gd name="connsiteX5" fmla="*/ 1049572 w 4993419"/>
              <a:gd name="connsiteY5" fmla="*/ 890444 h 2719244"/>
              <a:gd name="connsiteX6" fmla="*/ 1240403 w 4993419"/>
              <a:gd name="connsiteY6" fmla="*/ 572392 h 2719244"/>
              <a:gd name="connsiteX7" fmla="*/ 1502796 w 4993419"/>
              <a:gd name="connsiteY7" fmla="*/ 206632 h 2719244"/>
              <a:gd name="connsiteX8" fmla="*/ 1828800 w 4993419"/>
              <a:gd name="connsiteY8" fmla="*/ 39654 h 2719244"/>
              <a:gd name="connsiteX9" fmla="*/ 2201226 w 4993419"/>
              <a:gd name="connsiteY9" fmla="*/ 139 h 2719244"/>
              <a:gd name="connsiteX10" fmla="*/ 2657021 w 4993419"/>
              <a:gd name="connsiteY10" fmla="*/ 26562 h 2719244"/>
              <a:gd name="connsiteX11" fmla="*/ 2990975 w 4993419"/>
              <a:gd name="connsiteY11" fmla="*/ 27848 h 2719244"/>
              <a:gd name="connsiteX12" fmla="*/ 3379304 w 4993419"/>
              <a:gd name="connsiteY12" fmla="*/ 71459 h 2719244"/>
              <a:gd name="connsiteX13" fmla="*/ 3633746 w 4993419"/>
              <a:gd name="connsiteY13" fmla="*/ 246388 h 2719244"/>
              <a:gd name="connsiteX14" fmla="*/ 3792772 w 4993419"/>
              <a:gd name="connsiteY14" fmla="*/ 500830 h 2719244"/>
              <a:gd name="connsiteX15" fmla="*/ 3967701 w 4993419"/>
              <a:gd name="connsiteY15" fmla="*/ 866590 h 2719244"/>
              <a:gd name="connsiteX16" fmla="*/ 4094922 w 4993419"/>
              <a:gd name="connsiteY16" fmla="*/ 1240301 h 2719244"/>
              <a:gd name="connsiteX17" fmla="*/ 4214191 w 4993419"/>
              <a:gd name="connsiteY17" fmla="*/ 1621964 h 2719244"/>
              <a:gd name="connsiteX18" fmla="*/ 4333461 w 4993419"/>
              <a:gd name="connsiteY18" fmla="*/ 1868454 h 2719244"/>
              <a:gd name="connsiteX19" fmla="*/ 4476584 w 4993419"/>
              <a:gd name="connsiteY19" fmla="*/ 2242165 h 2719244"/>
              <a:gd name="connsiteX20" fmla="*/ 4572000 w 4993419"/>
              <a:gd name="connsiteY20" fmla="*/ 2345532 h 2719244"/>
              <a:gd name="connsiteX21" fmla="*/ 4715123 w 4993419"/>
              <a:gd name="connsiteY21" fmla="*/ 2544315 h 2719244"/>
              <a:gd name="connsiteX22" fmla="*/ 4826442 w 4993419"/>
              <a:gd name="connsiteY22" fmla="*/ 2655633 h 2719244"/>
              <a:gd name="connsiteX23" fmla="*/ 4993419 w 4993419"/>
              <a:gd name="connsiteY23" fmla="*/ 2719244 h 271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93419" h="2719244">
                <a:moveTo>
                  <a:pt x="0" y="2711292"/>
                </a:moveTo>
                <a:cubicBezTo>
                  <a:pt x="110656" y="2672198"/>
                  <a:pt x="221312" y="2633104"/>
                  <a:pt x="310101" y="2544315"/>
                </a:cubicBezTo>
                <a:cubicBezTo>
                  <a:pt x="398890" y="2455526"/>
                  <a:pt x="466476" y="2316378"/>
                  <a:pt x="532737" y="2178555"/>
                </a:cubicBezTo>
                <a:cubicBezTo>
                  <a:pt x="598998" y="2040732"/>
                  <a:pt x="661283" y="1839299"/>
                  <a:pt x="707666" y="1717379"/>
                </a:cubicBezTo>
                <a:cubicBezTo>
                  <a:pt x="754049" y="1595459"/>
                  <a:pt x="754049" y="1584858"/>
                  <a:pt x="811033" y="1447035"/>
                </a:cubicBezTo>
                <a:cubicBezTo>
                  <a:pt x="868017" y="1309212"/>
                  <a:pt x="978010" y="1036218"/>
                  <a:pt x="1049572" y="890444"/>
                </a:cubicBezTo>
                <a:cubicBezTo>
                  <a:pt x="1121134" y="744670"/>
                  <a:pt x="1164866" y="686361"/>
                  <a:pt x="1240403" y="572392"/>
                </a:cubicBezTo>
                <a:cubicBezTo>
                  <a:pt x="1315940" y="458423"/>
                  <a:pt x="1404730" y="295422"/>
                  <a:pt x="1502796" y="206632"/>
                </a:cubicBezTo>
                <a:cubicBezTo>
                  <a:pt x="1600862" y="117842"/>
                  <a:pt x="1712395" y="74069"/>
                  <a:pt x="1828800" y="39654"/>
                </a:cubicBezTo>
                <a:cubicBezTo>
                  <a:pt x="1945205" y="5239"/>
                  <a:pt x="2063189" y="2321"/>
                  <a:pt x="2201226" y="139"/>
                </a:cubicBezTo>
                <a:cubicBezTo>
                  <a:pt x="2339263" y="-2043"/>
                  <a:pt x="2525396" y="21944"/>
                  <a:pt x="2657021" y="26562"/>
                </a:cubicBezTo>
                <a:cubicBezTo>
                  <a:pt x="2788646" y="31180"/>
                  <a:pt x="2870595" y="20365"/>
                  <a:pt x="2990975" y="27848"/>
                </a:cubicBezTo>
                <a:cubicBezTo>
                  <a:pt x="3111355" y="35331"/>
                  <a:pt x="3272176" y="35036"/>
                  <a:pt x="3379304" y="71459"/>
                </a:cubicBezTo>
                <a:cubicBezTo>
                  <a:pt x="3486432" y="107882"/>
                  <a:pt x="3564835" y="174826"/>
                  <a:pt x="3633746" y="246388"/>
                </a:cubicBezTo>
                <a:cubicBezTo>
                  <a:pt x="3702657" y="317950"/>
                  <a:pt x="3737113" y="397463"/>
                  <a:pt x="3792772" y="500830"/>
                </a:cubicBezTo>
                <a:cubicBezTo>
                  <a:pt x="3848431" y="604197"/>
                  <a:pt x="3917343" y="743345"/>
                  <a:pt x="3967701" y="866590"/>
                </a:cubicBezTo>
                <a:cubicBezTo>
                  <a:pt x="4018059" y="989835"/>
                  <a:pt x="4053840" y="1114405"/>
                  <a:pt x="4094922" y="1240301"/>
                </a:cubicBezTo>
                <a:cubicBezTo>
                  <a:pt x="4136004" y="1366197"/>
                  <a:pt x="4174435" y="1517272"/>
                  <a:pt x="4214191" y="1621964"/>
                </a:cubicBezTo>
                <a:cubicBezTo>
                  <a:pt x="4253948" y="1726656"/>
                  <a:pt x="4289729" y="1765087"/>
                  <a:pt x="4333461" y="1868454"/>
                </a:cubicBezTo>
                <a:cubicBezTo>
                  <a:pt x="4377193" y="1971821"/>
                  <a:pt x="4436828" y="2162652"/>
                  <a:pt x="4476584" y="2242165"/>
                </a:cubicBezTo>
                <a:cubicBezTo>
                  <a:pt x="4516340" y="2321678"/>
                  <a:pt x="4532243" y="2295174"/>
                  <a:pt x="4572000" y="2345532"/>
                </a:cubicBezTo>
                <a:cubicBezTo>
                  <a:pt x="4611757" y="2395890"/>
                  <a:pt x="4672716" y="2492631"/>
                  <a:pt x="4715123" y="2544315"/>
                </a:cubicBezTo>
                <a:cubicBezTo>
                  <a:pt x="4757530" y="2595998"/>
                  <a:pt x="4780059" y="2626478"/>
                  <a:pt x="4826442" y="2655633"/>
                </a:cubicBezTo>
                <a:cubicBezTo>
                  <a:pt x="4872825" y="2684788"/>
                  <a:pt x="4933122" y="2702016"/>
                  <a:pt x="4993419" y="2719244"/>
                </a:cubicBezTo>
              </a:path>
            </a:pathLst>
          </a:custGeom>
          <a:ln w="38100">
            <a:solidFill>
              <a:schemeClr val="bg1"/>
            </a:solidFill>
            <a:prstDash val="lgDash"/>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Vrije vorm: vorm 9">
            <a:extLst>
              <a:ext uri="{FF2B5EF4-FFF2-40B4-BE49-F238E27FC236}">
                <a16:creationId xmlns:a16="http://schemas.microsoft.com/office/drawing/2014/main" id="{D190E971-9C28-4F6F-9C72-229CC578DC79}"/>
              </a:ext>
            </a:extLst>
          </p:cNvPr>
          <p:cNvSpPr/>
          <p:nvPr/>
        </p:nvSpPr>
        <p:spPr>
          <a:xfrm>
            <a:off x="7847938" y="1789044"/>
            <a:ext cx="2218413" cy="3919993"/>
          </a:xfrm>
          <a:custGeom>
            <a:avLst/>
            <a:gdLst>
              <a:gd name="connsiteX0" fmla="*/ 0 w 2218413"/>
              <a:gd name="connsiteY0" fmla="*/ 3919993 h 3919993"/>
              <a:gd name="connsiteX1" fmla="*/ 262393 w 2218413"/>
              <a:gd name="connsiteY1" fmla="*/ 3721210 h 3919993"/>
              <a:gd name="connsiteX2" fmla="*/ 477078 w 2218413"/>
              <a:gd name="connsiteY2" fmla="*/ 3331596 h 3919993"/>
              <a:gd name="connsiteX3" fmla="*/ 628153 w 2218413"/>
              <a:gd name="connsiteY3" fmla="*/ 2870421 h 3919993"/>
              <a:gd name="connsiteX4" fmla="*/ 803081 w 2218413"/>
              <a:gd name="connsiteY4" fmla="*/ 2258170 h 3919993"/>
              <a:gd name="connsiteX5" fmla="*/ 890546 w 2218413"/>
              <a:gd name="connsiteY5" fmla="*/ 1852654 h 3919993"/>
              <a:gd name="connsiteX6" fmla="*/ 1025718 w 2218413"/>
              <a:gd name="connsiteY6" fmla="*/ 1351721 h 3919993"/>
              <a:gd name="connsiteX7" fmla="*/ 1160890 w 2218413"/>
              <a:gd name="connsiteY7" fmla="*/ 930302 h 3919993"/>
              <a:gd name="connsiteX8" fmla="*/ 1319916 w 2218413"/>
              <a:gd name="connsiteY8" fmla="*/ 620201 h 3919993"/>
              <a:gd name="connsiteX9" fmla="*/ 1518699 w 2218413"/>
              <a:gd name="connsiteY9" fmla="*/ 349857 h 3919993"/>
              <a:gd name="connsiteX10" fmla="*/ 1757238 w 2218413"/>
              <a:gd name="connsiteY10" fmla="*/ 151074 h 3919993"/>
              <a:gd name="connsiteX11" fmla="*/ 1971923 w 2218413"/>
              <a:gd name="connsiteY11" fmla="*/ 47708 h 3919993"/>
              <a:gd name="connsiteX12" fmla="*/ 2218413 w 2218413"/>
              <a:gd name="connsiteY12" fmla="*/ 0 h 391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8413" h="3919993">
                <a:moveTo>
                  <a:pt x="0" y="3919993"/>
                </a:moveTo>
                <a:cubicBezTo>
                  <a:pt x="91440" y="3869634"/>
                  <a:pt x="182880" y="3819276"/>
                  <a:pt x="262393" y="3721210"/>
                </a:cubicBezTo>
                <a:cubicBezTo>
                  <a:pt x="341906" y="3623144"/>
                  <a:pt x="416118" y="3473394"/>
                  <a:pt x="477078" y="3331596"/>
                </a:cubicBezTo>
                <a:cubicBezTo>
                  <a:pt x="538038" y="3189798"/>
                  <a:pt x="573819" y="3049325"/>
                  <a:pt x="628153" y="2870421"/>
                </a:cubicBezTo>
                <a:cubicBezTo>
                  <a:pt x="682487" y="2691517"/>
                  <a:pt x="759349" y="2427798"/>
                  <a:pt x="803081" y="2258170"/>
                </a:cubicBezTo>
                <a:cubicBezTo>
                  <a:pt x="846813" y="2088542"/>
                  <a:pt x="853440" y="2003729"/>
                  <a:pt x="890546" y="1852654"/>
                </a:cubicBezTo>
                <a:cubicBezTo>
                  <a:pt x="927652" y="1701579"/>
                  <a:pt x="980661" y="1505446"/>
                  <a:pt x="1025718" y="1351721"/>
                </a:cubicBezTo>
                <a:cubicBezTo>
                  <a:pt x="1070775" y="1197996"/>
                  <a:pt x="1111857" y="1052222"/>
                  <a:pt x="1160890" y="930302"/>
                </a:cubicBezTo>
                <a:cubicBezTo>
                  <a:pt x="1209923" y="808382"/>
                  <a:pt x="1260281" y="716942"/>
                  <a:pt x="1319916" y="620201"/>
                </a:cubicBezTo>
                <a:cubicBezTo>
                  <a:pt x="1379551" y="523460"/>
                  <a:pt x="1445812" y="428045"/>
                  <a:pt x="1518699" y="349857"/>
                </a:cubicBezTo>
                <a:cubicBezTo>
                  <a:pt x="1591586" y="271669"/>
                  <a:pt x="1681701" y="201432"/>
                  <a:pt x="1757238" y="151074"/>
                </a:cubicBezTo>
                <a:cubicBezTo>
                  <a:pt x="1832775" y="100716"/>
                  <a:pt x="1895061" y="72887"/>
                  <a:pt x="1971923" y="47708"/>
                </a:cubicBezTo>
                <a:cubicBezTo>
                  <a:pt x="2048785" y="22529"/>
                  <a:pt x="2133599" y="11264"/>
                  <a:pt x="2218413" y="0"/>
                </a:cubicBezTo>
              </a:path>
            </a:pathLst>
          </a:custGeom>
          <a:ln w="38100">
            <a:solidFill>
              <a:schemeClr val="bg1"/>
            </a:solidFill>
            <a:prstDash val="dash"/>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kstvak 2">
            <a:extLst>
              <a:ext uri="{FF2B5EF4-FFF2-40B4-BE49-F238E27FC236}">
                <a16:creationId xmlns:a16="http://schemas.microsoft.com/office/drawing/2014/main" id="{0414DBEC-FF72-45F5-A3B0-FC84060CC8CD}"/>
              </a:ext>
            </a:extLst>
          </p:cNvPr>
          <p:cNvSpPr txBox="1"/>
          <p:nvPr/>
        </p:nvSpPr>
        <p:spPr>
          <a:xfrm>
            <a:off x="419607" y="6424893"/>
            <a:ext cx="764690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1" u="none" strike="noStrike" kern="1200" cap="none" spc="0" normalizeH="0" baseline="0" noProof="0" dirty="0">
                <a:ln>
                  <a:noFill/>
                </a:ln>
                <a:solidFill>
                  <a:prstClr val="black"/>
                </a:solidFill>
                <a:effectLst/>
                <a:uLnTx/>
                <a:uFillTx/>
                <a:latin typeface="Calibri" panose="020F0502020204030204"/>
                <a:ea typeface="+mn-ea"/>
                <a:cs typeface="+mn-cs"/>
              </a:rPr>
              <a:t>Gebaseerd op: Prigogine, I. &amp; Stengers, I. (1984)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Order Out of Chaos: Man's New Dialogue with Nature</a:t>
            </a:r>
            <a:r>
              <a:rPr kumimoji="0" lang="nl-NL" sz="1400" b="0" i="1" u="none" strike="noStrike" kern="1200" cap="none" spc="0" normalizeH="0" baseline="0" noProof="0" dirty="0">
                <a:ln>
                  <a:noFill/>
                </a:ln>
                <a:solidFill>
                  <a:prstClr val="black"/>
                </a:solidFill>
                <a:effectLst/>
                <a:uLnTx/>
                <a:uFillTx/>
                <a:latin typeface="Calibri" panose="020F0502020204030204"/>
                <a:ea typeface="+mn-ea"/>
                <a:cs typeface="+mn-cs"/>
              </a:rPr>
              <a:t> </a:t>
            </a:r>
          </a:p>
        </p:txBody>
      </p:sp>
      <p:cxnSp>
        <p:nvCxnSpPr>
          <p:cNvPr id="7" name="Rechte verbindingslijn met pijl 6">
            <a:extLst>
              <a:ext uri="{FF2B5EF4-FFF2-40B4-BE49-F238E27FC236}">
                <a16:creationId xmlns:a16="http://schemas.microsoft.com/office/drawing/2014/main" id="{C5D347F4-286C-4B08-9CF8-A9E582869040}"/>
              </a:ext>
            </a:extLst>
          </p:cNvPr>
          <p:cNvCxnSpPr>
            <a:cxnSpLocks/>
            <a:stCxn id="8" idx="0"/>
          </p:cNvCxnSpPr>
          <p:nvPr/>
        </p:nvCxnSpPr>
        <p:spPr>
          <a:xfrm flipH="1" flipV="1">
            <a:off x="2552370" y="978011"/>
            <a:ext cx="7950" cy="4746928"/>
          </a:xfrm>
          <a:prstGeom prst="straightConnector1">
            <a:avLst/>
          </a:prstGeom>
          <a:ln w="38100">
            <a:solidFill>
              <a:schemeClr val="bg1"/>
            </a:solidFill>
            <a:tailEnd type="stealth" w="lg" len="lg"/>
          </a:ln>
        </p:spPr>
        <p:style>
          <a:lnRef idx="1">
            <a:schemeClr val="dk1"/>
          </a:lnRef>
          <a:fillRef idx="0">
            <a:schemeClr val="dk1"/>
          </a:fillRef>
          <a:effectRef idx="0">
            <a:schemeClr val="dk1"/>
          </a:effectRef>
          <a:fontRef idx="minor">
            <a:schemeClr val="tx1"/>
          </a:fontRef>
        </p:style>
      </p:cxnSp>
      <p:cxnSp>
        <p:nvCxnSpPr>
          <p:cNvPr id="5" name="Rechte verbindingslijn met pijl 4">
            <a:extLst>
              <a:ext uri="{FF2B5EF4-FFF2-40B4-BE49-F238E27FC236}">
                <a16:creationId xmlns:a16="http://schemas.microsoft.com/office/drawing/2014/main" id="{056B9801-BE88-48E8-9C58-23FEFFE5C310}"/>
              </a:ext>
            </a:extLst>
          </p:cNvPr>
          <p:cNvCxnSpPr/>
          <p:nvPr/>
        </p:nvCxnSpPr>
        <p:spPr>
          <a:xfrm>
            <a:off x="2552369" y="5716988"/>
            <a:ext cx="7736619" cy="0"/>
          </a:xfrm>
          <a:prstGeom prst="straightConnector1">
            <a:avLst/>
          </a:prstGeom>
          <a:ln w="38100">
            <a:solidFill>
              <a:schemeClr val="bg1"/>
            </a:solidFill>
            <a:headEnd type="none" w="med" len="med"/>
            <a:tailEnd type="stealth" w="lg" len="lg"/>
          </a:ln>
        </p:spPr>
        <p:style>
          <a:lnRef idx="1">
            <a:schemeClr val="dk1"/>
          </a:lnRef>
          <a:fillRef idx="0">
            <a:schemeClr val="dk1"/>
          </a:fillRef>
          <a:effectRef idx="0">
            <a:schemeClr val="dk1"/>
          </a:effectRef>
          <a:fontRef idx="minor">
            <a:schemeClr val="tx1"/>
          </a:fontRef>
        </p:style>
      </p:cxnSp>
      <p:sp>
        <p:nvSpPr>
          <p:cNvPr id="2" name="Tekstvak 1">
            <a:extLst>
              <a:ext uri="{FF2B5EF4-FFF2-40B4-BE49-F238E27FC236}">
                <a16:creationId xmlns:a16="http://schemas.microsoft.com/office/drawing/2014/main" id="{563579DB-EA89-4E29-B740-1F1023EEFB91}"/>
              </a:ext>
            </a:extLst>
          </p:cNvPr>
          <p:cNvSpPr txBox="1"/>
          <p:nvPr/>
        </p:nvSpPr>
        <p:spPr>
          <a:xfrm>
            <a:off x="1068397" y="1711408"/>
            <a:ext cx="12838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Dominantie</a:t>
            </a:r>
          </a:p>
        </p:txBody>
      </p:sp>
      <p:sp>
        <p:nvSpPr>
          <p:cNvPr id="12" name="Tekstvak 11">
            <a:extLst>
              <a:ext uri="{FF2B5EF4-FFF2-40B4-BE49-F238E27FC236}">
                <a16:creationId xmlns:a16="http://schemas.microsoft.com/office/drawing/2014/main" id="{8C58B0E2-9C9F-479A-91EE-943B40BC705A}"/>
              </a:ext>
            </a:extLst>
          </p:cNvPr>
          <p:cNvSpPr txBox="1"/>
          <p:nvPr/>
        </p:nvSpPr>
        <p:spPr>
          <a:xfrm>
            <a:off x="9416814" y="5794625"/>
            <a:ext cx="5261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Tijd</a:t>
            </a:r>
          </a:p>
        </p:txBody>
      </p:sp>
      <p:sp>
        <p:nvSpPr>
          <p:cNvPr id="6" name="Tekstvak 5">
            <a:extLst>
              <a:ext uri="{FF2B5EF4-FFF2-40B4-BE49-F238E27FC236}">
                <a16:creationId xmlns:a16="http://schemas.microsoft.com/office/drawing/2014/main" id="{85524C78-9DF1-7F6D-5AE7-9C303271C200}"/>
              </a:ext>
            </a:extLst>
          </p:cNvPr>
          <p:cNvSpPr txBox="1"/>
          <p:nvPr/>
        </p:nvSpPr>
        <p:spPr>
          <a:xfrm>
            <a:off x="4044293" y="3244334"/>
            <a:ext cx="8176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prstClr val="white"/>
                </a:solidFill>
                <a:latin typeface="Calibri" panose="020F0502020204030204"/>
              </a:rPr>
              <a:t>Perzen</a:t>
            </a: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327924BB-5238-88F3-F09D-7FB625CB1674}"/>
              </a:ext>
            </a:extLst>
          </p:cNvPr>
          <p:cNvSpPr txBox="1"/>
          <p:nvPr/>
        </p:nvSpPr>
        <p:spPr>
          <a:xfrm>
            <a:off x="6915675" y="2569982"/>
            <a:ext cx="9130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Grieken</a:t>
            </a:r>
          </a:p>
        </p:txBody>
      </p:sp>
      <p:sp>
        <p:nvSpPr>
          <p:cNvPr id="16" name="Tekstvak 15">
            <a:extLst>
              <a:ext uri="{FF2B5EF4-FFF2-40B4-BE49-F238E27FC236}">
                <a16:creationId xmlns:a16="http://schemas.microsoft.com/office/drawing/2014/main" id="{694913F7-9DB2-11FA-60A4-33F5FA77B1F1}"/>
              </a:ext>
            </a:extLst>
          </p:cNvPr>
          <p:cNvSpPr txBox="1"/>
          <p:nvPr/>
        </p:nvSpPr>
        <p:spPr>
          <a:xfrm>
            <a:off x="9373663" y="1342076"/>
            <a:ext cx="113851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Romeinen</a:t>
            </a:r>
          </a:p>
        </p:txBody>
      </p:sp>
      <p:sp>
        <p:nvSpPr>
          <p:cNvPr id="4" name="Tekstvak 3">
            <a:extLst>
              <a:ext uri="{FF2B5EF4-FFF2-40B4-BE49-F238E27FC236}">
                <a16:creationId xmlns:a16="http://schemas.microsoft.com/office/drawing/2014/main" id="{ABD089A5-79B6-748D-954E-7CA667FC2F89}"/>
              </a:ext>
            </a:extLst>
          </p:cNvPr>
          <p:cNvSpPr txBox="1"/>
          <p:nvPr/>
        </p:nvSpPr>
        <p:spPr>
          <a:xfrm>
            <a:off x="9495649" y="4778251"/>
            <a:ext cx="1141403" cy="461665"/>
          </a:xfrm>
          <a:prstGeom prst="rect">
            <a:avLst/>
          </a:prstGeom>
          <a:noFill/>
        </p:spPr>
        <p:txBody>
          <a:bodyPr wrap="none" rtlCol="0">
            <a:spAutoFit/>
          </a:bodyPr>
          <a:lstStyle/>
          <a:p>
            <a:r>
              <a:rPr lang="nl-NL" sz="2400" dirty="0">
                <a:solidFill>
                  <a:schemeClr val="bg1"/>
                </a:solidFill>
              </a:rPr>
              <a:t>Sterven</a:t>
            </a:r>
          </a:p>
        </p:txBody>
      </p:sp>
      <p:sp>
        <p:nvSpPr>
          <p:cNvPr id="11" name="Tekstvak 10">
            <a:extLst>
              <a:ext uri="{FF2B5EF4-FFF2-40B4-BE49-F238E27FC236}">
                <a16:creationId xmlns:a16="http://schemas.microsoft.com/office/drawing/2014/main" id="{4F754303-6BFB-55AB-C626-F607D4C42620}"/>
              </a:ext>
            </a:extLst>
          </p:cNvPr>
          <p:cNvSpPr txBox="1"/>
          <p:nvPr/>
        </p:nvSpPr>
        <p:spPr>
          <a:xfrm>
            <a:off x="7056161" y="4593584"/>
            <a:ext cx="1275477" cy="830997"/>
          </a:xfrm>
          <a:prstGeom prst="rect">
            <a:avLst/>
          </a:prstGeom>
          <a:noFill/>
        </p:spPr>
        <p:txBody>
          <a:bodyPr wrap="none" rtlCol="0">
            <a:spAutoFit/>
          </a:bodyPr>
          <a:lstStyle/>
          <a:p>
            <a:r>
              <a:rPr lang="nl-NL" sz="2400" dirty="0">
                <a:solidFill>
                  <a:schemeClr val="bg1"/>
                </a:solidFill>
              </a:rPr>
              <a:t>Geboren</a:t>
            </a:r>
            <a:br>
              <a:rPr lang="nl-NL" sz="2400" dirty="0">
                <a:solidFill>
                  <a:schemeClr val="bg1"/>
                </a:solidFill>
              </a:rPr>
            </a:br>
            <a:r>
              <a:rPr lang="nl-NL" sz="2400" dirty="0">
                <a:solidFill>
                  <a:schemeClr val="bg1"/>
                </a:solidFill>
              </a:rPr>
              <a:t>worden</a:t>
            </a:r>
          </a:p>
        </p:txBody>
      </p:sp>
    </p:spTree>
    <p:extLst>
      <p:ext uri="{BB962C8B-B14F-4D97-AF65-F5344CB8AC3E}">
        <p14:creationId xmlns:p14="http://schemas.microsoft.com/office/powerpoint/2010/main" val="94520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2000"/>
                                        <p:tgtEl>
                                          <p:spTgt spid="9"/>
                                        </p:tgtEl>
                                      </p:cBhvr>
                                    </p:animEffect>
                                  </p:childTnLst>
                                </p:cTn>
                              </p:par>
                              <p:par>
                                <p:cTn id="11" presetID="22" presetClass="entr" presetSubtype="8" fill="hold" grpId="0" nodeType="withEffect">
                                  <p:stCondLst>
                                    <p:cond delay="20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2000"/>
                                        <p:tgtEl>
                                          <p:spTgt spid="10"/>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225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3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6" grpId="0"/>
      <p:bldP spid="15" grpId="0"/>
      <p:bldP spid="16" grpId="0"/>
      <p:bldP spid="4"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2B3785C-4D6C-4145-855F-CB554F91690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Vrije vorm: vorm 3">
            <a:extLst>
              <a:ext uri="{FF2B5EF4-FFF2-40B4-BE49-F238E27FC236}">
                <a16:creationId xmlns:a16="http://schemas.microsoft.com/office/drawing/2014/main" id="{20C924BD-8F15-D112-962F-DDB14453C2C0}"/>
              </a:ext>
            </a:extLst>
          </p:cNvPr>
          <p:cNvSpPr/>
          <p:nvPr/>
        </p:nvSpPr>
        <p:spPr>
          <a:xfrm>
            <a:off x="186612" y="2983644"/>
            <a:ext cx="11756572" cy="2213327"/>
          </a:xfrm>
          <a:custGeom>
            <a:avLst/>
            <a:gdLst>
              <a:gd name="connsiteX0" fmla="*/ 0 w 11756572"/>
              <a:gd name="connsiteY0" fmla="*/ 1905597 h 2213327"/>
              <a:gd name="connsiteX1" fmla="*/ 1446245 w 11756572"/>
              <a:gd name="connsiteY1" fmla="*/ 1243123 h 2213327"/>
              <a:gd name="connsiteX2" fmla="*/ 2817845 w 11756572"/>
              <a:gd name="connsiteY2" fmla="*/ 1364421 h 2213327"/>
              <a:gd name="connsiteX3" fmla="*/ 4282751 w 11756572"/>
              <a:gd name="connsiteY3" fmla="*/ 711278 h 2213327"/>
              <a:gd name="connsiteX4" fmla="*/ 5589037 w 11756572"/>
              <a:gd name="connsiteY4" fmla="*/ 1112495 h 2213327"/>
              <a:gd name="connsiteX5" fmla="*/ 7016621 w 11756572"/>
              <a:gd name="connsiteY5" fmla="*/ 2148193 h 2213327"/>
              <a:gd name="connsiteX6" fmla="*/ 8668139 w 11756572"/>
              <a:gd name="connsiteY6" fmla="*/ 1952250 h 2213327"/>
              <a:gd name="connsiteX7" fmla="*/ 10114384 w 11756572"/>
              <a:gd name="connsiteY7" fmla="*/ 701948 h 2213327"/>
              <a:gd name="connsiteX8" fmla="*/ 11271380 w 11756572"/>
              <a:gd name="connsiteY8" fmla="*/ 39474 h 2213327"/>
              <a:gd name="connsiteX9" fmla="*/ 11756572 w 11756572"/>
              <a:gd name="connsiteY9" fmla="*/ 132780 h 221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56572" h="2213327">
                <a:moveTo>
                  <a:pt x="0" y="1905597"/>
                </a:moveTo>
                <a:cubicBezTo>
                  <a:pt x="488302" y="1619458"/>
                  <a:pt x="976604" y="1333319"/>
                  <a:pt x="1446245" y="1243123"/>
                </a:cubicBezTo>
                <a:cubicBezTo>
                  <a:pt x="1915886" y="1152927"/>
                  <a:pt x="2345094" y="1453062"/>
                  <a:pt x="2817845" y="1364421"/>
                </a:cubicBezTo>
                <a:cubicBezTo>
                  <a:pt x="3290596" y="1275780"/>
                  <a:pt x="3820886" y="753266"/>
                  <a:pt x="4282751" y="711278"/>
                </a:cubicBezTo>
                <a:cubicBezTo>
                  <a:pt x="4744616" y="669290"/>
                  <a:pt x="5133392" y="873009"/>
                  <a:pt x="5589037" y="1112495"/>
                </a:cubicBezTo>
                <a:cubicBezTo>
                  <a:pt x="6044682" y="1351981"/>
                  <a:pt x="6503437" y="2008234"/>
                  <a:pt x="7016621" y="2148193"/>
                </a:cubicBezTo>
                <a:cubicBezTo>
                  <a:pt x="7529805" y="2288152"/>
                  <a:pt x="8151845" y="2193291"/>
                  <a:pt x="8668139" y="1952250"/>
                </a:cubicBezTo>
                <a:cubicBezTo>
                  <a:pt x="9184433" y="1711209"/>
                  <a:pt x="9680510" y="1020744"/>
                  <a:pt x="10114384" y="701948"/>
                </a:cubicBezTo>
                <a:cubicBezTo>
                  <a:pt x="10548258" y="383152"/>
                  <a:pt x="10997682" y="134335"/>
                  <a:pt x="11271380" y="39474"/>
                </a:cubicBezTo>
                <a:cubicBezTo>
                  <a:pt x="11545078" y="-55387"/>
                  <a:pt x="11650825" y="38696"/>
                  <a:pt x="11756572" y="132780"/>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Ovaal 1">
            <a:extLst>
              <a:ext uri="{FF2B5EF4-FFF2-40B4-BE49-F238E27FC236}">
                <a16:creationId xmlns:a16="http://schemas.microsoft.com/office/drawing/2014/main" id="{68FD7ACB-2D52-DAD7-51EF-D3725C0E2F85}"/>
              </a:ext>
            </a:extLst>
          </p:cNvPr>
          <p:cNvSpPr/>
          <p:nvPr/>
        </p:nvSpPr>
        <p:spPr>
          <a:xfrm>
            <a:off x="186612" y="3548486"/>
            <a:ext cx="2096278" cy="1838132"/>
          </a:xfrm>
          <a:prstGeom prst="ellipse">
            <a:avLst/>
          </a:prstGeom>
          <a:solidFill>
            <a:srgbClr val="557D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b="1" dirty="0"/>
              <a:t>Theorie over entropie en zelforganisatie</a:t>
            </a:r>
          </a:p>
        </p:txBody>
      </p:sp>
      <p:sp>
        <p:nvSpPr>
          <p:cNvPr id="5" name="Ovaal 4">
            <a:extLst>
              <a:ext uri="{FF2B5EF4-FFF2-40B4-BE49-F238E27FC236}">
                <a16:creationId xmlns:a16="http://schemas.microsoft.com/office/drawing/2014/main" id="{8F955099-8659-7F9F-29F8-155E68C62556}"/>
              </a:ext>
            </a:extLst>
          </p:cNvPr>
          <p:cNvSpPr/>
          <p:nvPr/>
        </p:nvSpPr>
        <p:spPr>
          <a:xfrm>
            <a:off x="2345094" y="3171241"/>
            <a:ext cx="2034074" cy="1838132"/>
          </a:xfrm>
          <a:prstGeom prst="ellipse">
            <a:avLst/>
          </a:prstGeom>
          <a:solidFill>
            <a:srgbClr val="557D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b="1" dirty="0"/>
              <a:t>Natuurlijke processen</a:t>
            </a:r>
          </a:p>
        </p:txBody>
      </p:sp>
      <p:sp>
        <p:nvSpPr>
          <p:cNvPr id="6" name="Ovaal 5">
            <a:extLst>
              <a:ext uri="{FF2B5EF4-FFF2-40B4-BE49-F238E27FC236}">
                <a16:creationId xmlns:a16="http://schemas.microsoft.com/office/drawing/2014/main" id="{2AD9AF39-792B-7683-E731-FFC3D35D34D5}"/>
              </a:ext>
            </a:extLst>
          </p:cNvPr>
          <p:cNvSpPr/>
          <p:nvPr/>
        </p:nvSpPr>
        <p:spPr>
          <a:xfrm>
            <a:off x="4441372" y="2793997"/>
            <a:ext cx="2034074" cy="1838132"/>
          </a:xfrm>
          <a:prstGeom prst="ellipse">
            <a:avLst/>
          </a:prstGeom>
          <a:solidFill>
            <a:srgbClr val="557D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b="1" dirty="0"/>
              <a:t>De mens, de wisselwerking met andere mensen en culturen</a:t>
            </a:r>
          </a:p>
        </p:txBody>
      </p:sp>
      <p:sp>
        <p:nvSpPr>
          <p:cNvPr id="7" name="Tekstvak 6">
            <a:extLst>
              <a:ext uri="{FF2B5EF4-FFF2-40B4-BE49-F238E27FC236}">
                <a16:creationId xmlns:a16="http://schemas.microsoft.com/office/drawing/2014/main" id="{7872A0B7-C56F-DAE3-9B72-4E189B96EECA}"/>
              </a:ext>
            </a:extLst>
          </p:cNvPr>
          <p:cNvSpPr txBox="1"/>
          <p:nvPr/>
        </p:nvSpPr>
        <p:spPr>
          <a:xfrm>
            <a:off x="640080" y="281361"/>
            <a:ext cx="7104637" cy="2554545"/>
          </a:xfrm>
          <a:prstGeom prst="rect">
            <a:avLst/>
          </a:prstGeom>
          <a:noFill/>
        </p:spPr>
        <p:txBody>
          <a:bodyPr wrap="none" rtlCol="0">
            <a:spAutoFit/>
          </a:bodyPr>
          <a:lstStyle/>
          <a:p>
            <a:r>
              <a:rPr lang="nl-NL" sz="2000" b="1" dirty="0">
                <a:solidFill>
                  <a:schemeClr val="bg1"/>
                </a:solidFill>
              </a:rPr>
              <a:t>Het patroon van (een beetje) sterven en geboren worden:</a:t>
            </a:r>
          </a:p>
          <a:p>
            <a:pPr marL="285750" indent="-285750">
              <a:buFont typeface="Arial" panose="020B0604020202020204" pitchFamily="34" charset="0"/>
              <a:buChar char="•"/>
            </a:pPr>
            <a:r>
              <a:rPr lang="nl-NL" sz="2000" b="1" dirty="0">
                <a:solidFill>
                  <a:schemeClr val="bg1"/>
                </a:solidFill>
              </a:rPr>
              <a:t>Levende processen verzetten zich tegen de entropie</a:t>
            </a:r>
          </a:p>
          <a:p>
            <a:pPr marL="285750" indent="-285750">
              <a:buFont typeface="Arial" panose="020B0604020202020204" pitchFamily="34" charset="0"/>
              <a:buChar char="•"/>
            </a:pPr>
            <a:r>
              <a:rPr lang="nl-NL" sz="2000" b="1" dirty="0">
                <a:solidFill>
                  <a:schemeClr val="bg1"/>
                </a:solidFill>
              </a:rPr>
              <a:t>Dat heet zelforganisatie (uitwisseling energie)</a:t>
            </a:r>
          </a:p>
          <a:p>
            <a:pPr marL="285750" indent="-285750">
              <a:buFont typeface="Arial" panose="020B0604020202020204" pitchFamily="34" charset="0"/>
              <a:buChar char="•"/>
            </a:pPr>
            <a:r>
              <a:rPr lang="nl-NL" sz="2000" b="1" dirty="0">
                <a:solidFill>
                  <a:schemeClr val="bg1"/>
                </a:solidFill>
              </a:rPr>
              <a:t>Het voltrekt zich op de grens tussen orde en chaos</a:t>
            </a:r>
          </a:p>
          <a:p>
            <a:pPr marL="285750" indent="-285750">
              <a:buFont typeface="Arial" panose="020B0604020202020204" pitchFamily="34" charset="0"/>
              <a:buChar char="•"/>
            </a:pPr>
            <a:r>
              <a:rPr lang="nl-NL" sz="2000" b="1" dirty="0">
                <a:solidFill>
                  <a:schemeClr val="bg1"/>
                </a:solidFill>
              </a:rPr>
              <a:t>In fysische, biologische, individuele en sociale processen</a:t>
            </a:r>
          </a:p>
          <a:p>
            <a:pPr marL="285750" indent="-285750">
              <a:buFont typeface="Arial" panose="020B0604020202020204" pitchFamily="34" charset="0"/>
              <a:buChar char="•"/>
            </a:pPr>
            <a:r>
              <a:rPr lang="nl-NL" sz="2000" b="1" dirty="0">
                <a:solidFill>
                  <a:schemeClr val="bg1"/>
                </a:solidFill>
              </a:rPr>
              <a:t>Om gezond te blijven moeten de processen kunnen ‘ademen’</a:t>
            </a:r>
            <a:br>
              <a:rPr lang="nl-NL" sz="2000" b="1" dirty="0">
                <a:solidFill>
                  <a:schemeClr val="bg1"/>
                </a:solidFill>
              </a:rPr>
            </a:br>
            <a:r>
              <a:rPr lang="nl-NL" sz="2000" b="1" dirty="0">
                <a:solidFill>
                  <a:schemeClr val="bg1"/>
                </a:solidFill>
              </a:rPr>
              <a:t>(actief balanceren)</a:t>
            </a:r>
          </a:p>
          <a:p>
            <a:pPr marL="285750" indent="-285750">
              <a:buFont typeface="Arial" panose="020B0604020202020204" pitchFamily="34" charset="0"/>
              <a:buChar char="•"/>
            </a:pPr>
            <a:r>
              <a:rPr lang="nl-NL" sz="2000" b="1" dirty="0">
                <a:solidFill>
                  <a:schemeClr val="bg1"/>
                </a:solidFill>
              </a:rPr>
              <a:t>Onderdrukking resulteert (uiteindelijk) in instabiliteit</a:t>
            </a:r>
          </a:p>
        </p:txBody>
      </p:sp>
      <p:pic>
        <p:nvPicPr>
          <p:cNvPr id="9" name="Afbeelding 8">
            <a:extLst>
              <a:ext uri="{FF2B5EF4-FFF2-40B4-BE49-F238E27FC236}">
                <a16:creationId xmlns:a16="http://schemas.microsoft.com/office/drawing/2014/main" id="{6B07E971-993A-0DA0-BFAE-787645FD9E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8192" y="281361"/>
            <a:ext cx="1047546" cy="2759336"/>
          </a:xfrm>
          <a:prstGeom prst="rect">
            <a:avLst/>
          </a:prstGeom>
        </p:spPr>
      </p:pic>
      <p:sp>
        <p:nvSpPr>
          <p:cNvPr id="10" name="Ovaal 9">
            <a:extLst>
              <a:ext uri="{FF2B5EF4-FFF2-40B4-BE49-F238E27FC236}">
                <a16:creationId xmlns:a16="http://schemas.microsoft.com/office/drawing/2014/main" id="{39AE38C1-2D86-155E-A09C-B7E0BAAF9768}"/>
              </a:ext>
            </a:extLst>
          </p:cNvPr>
          <p:cNvSpPr/>
          <p:nvPr/>
        </p:nvSpPr>
        <p:spPr>
          <a:xfrm>
            <a:off x="6282612" y="3902710"/>
            <a:ext cx="2034074" cy="1838132"/>
          </a:xfrm>
          <a:prstGeom prst="ellipse">
            <a:avLst/>
          </a:prstGeom>
          <a:solidFill>
            <a:srgbClr val="557D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b="1" dirty="0"/>
              <a:t>Gezondheid en leren</a:t>
            </a:r>
          </a:p>
        </p:txBody>
      </p:sp>
    </p:spTree>
    <p:extLst>
      <p:ext uri="{BB962C8B-B14F-4D97-AF65-F5344CB8AC3E}">
        <p14:creationId xmlns:p14="http://schemas.microsoft.com/office/powerpoint/2010/main" val="91312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D71EE45-2545-DDCB-9BAD-890C531428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0" cy="6849154"/>
          </a:xfrm>
          <a:prstGeom prst="rect">
            <a:avLst/>
          </a:prstGeom>
        </p:spPr>
      </p:pic>
      <p:grpSp>
        <p:nvGrpSpPr>
          <p:cNvPr id="10" name="Groep 9">
            <a:extLst>
              <a:ext uri="{FF2B5EF4-FFF2-40B4-BE49-F238E27FC236}">
                <a16:creationId xmlns:a16="http://schemas.microsoft.com/office/drawing/2014/main" id="{B876A61D-CA0B-23C8-F249-3CDB69192987}"/>
              </a:ext>
            </a:extLst>
          </p:cNvPr>
          <p:cNvGrpSpPr/>
          <p:nvPr/>
        </p:nvGrpSpPr>
        <p:grpSpPr>
          <a:xfrm>
            <a:off x="4195482" y="5325035"/>
            <a:ext cx="6981713" cy="1021976"/>
            <a:chOff x="4195482" y="5325035"/>
            <a:chExt cx="6981713" cy="1021976"/>
          </a:xfrm>
        </p:grpSpPr>
        <p:sp>
          <p:nvSpPr>
            <p:cNvPr id="11" name="Rechthoek: afgeronde hoeken 10">
              <a:extLst>
                <a:ext uri="{FF2B5EF4-FFF2-40B4-BE49-F238E27FC236}">
                  <a16:creationId xmlns:a16="http://schemas.microsoft.com/office/drawing/2014/main" id="{0B936D16-2E91-02D9-7042-48229E9CA189}"/>
                </a:ext>
              </a:extLst>
            </p:cNvPr>
            <p:cNvSpPr/>
            <p:nvPr/>
          </p:nvSpPr>
          <p:spPr>
            <a:xfrm>
              <a:off x="4195482" y="5325035"/>
              <a:ext cx="6981713" cy="44106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3CBBF56E-E992-54A6-79C4-0538BE92CB9E}"/>
                </a:ext>
              </a:extLst>
            </p:cNvPr>
            <p:cNvSpPr/>
            <p:nvPr/>
          </p:nvSpPr>
          <p:spPr>
            <a:xfrm>
              <a:off x="7390503" y="5766098"/>
              <a:ext cx="591670" cy="58091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3" name="Rechthoek 12">
            <a:extLst>
              <a:ext uri="{FF2B5EF4-FFF2-40B4-BE49-F238E27FC236}">
                <a16:creationId xmlns:a16="http://schemas.microsoft.com/office/drawing/2014/main" id="{4F10B019-EFB3-1033-6F98-E1B1C6A32622}"/>
              </a:ext>
            </a:extLst>
          </p:cNvPr>
          <p:cNvSpPr/>
          <p:nvPr/>
        </p:nvSpPr>
        <p:spPr>
          <a:xfrm>
            <a:off x="4195482" y="4087906"/>
            <a:ext cx="1803699" cy="105424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tx1"/>
                </a:solidFill>
              </a:rPr>
              <a:t>Ziektezorg</a:t>
            </a:r>
          </a:p>
        </p:txBody>
      </p:sp>
      <p:sp>
        <p:nvSpPr>
          <p:cNvPr id="14" name="Rechthoek 13">
            <a:extLst>
              <a:ext uri="{FF2B5EF4-FFF2-40B4-BE49-F238E27FC236}">
                <a16:creationId xmlns:a16="http://schemas.microsoft.com/office/drawing/2014/main" id="{779778E2-3F84-40CD-3183-36F07E921394}"/>
              </a:ext>
            </a:extLst>
          </p:cNvPr>
          <p:cNvSpPr/>
          <p:nvPr/>
        </p:nvSpPr>
        <p:spPr>
          <a:xfrm>
            <a:off x="9380668" y="4087905"/>
            <a:ext cx="1803699" cy="105424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err="1">
                <a:solidFill>
                  <a:schemeClr val="tx1"/>
                </a:solidFill>
              </a:rPr>
              <a:t>Gezondheids-zorg</a:t>
            </a:r>
            <a:endParaRPr lang="nl-NL" sz="2000" dirty="0">
              <a:solidFill>
                <a:schemeClr val="tx1"/>
              </a:solidFill>
            </a:endParaRPr>
          </a:p>
        </p:txBody>
      </p:sp>
    </p:spTree>
    <p:extLst>
      <p:ext uri="{BB962C8B-B14F-4D97-AF65-F5344CB8AC3E}">
        <p14:creationId xmlns:p14="http://schemas.microsoft.com/office/powerpoint/2010/main" val="3337617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D71EE45-2545-DDCB-9BAD-890C531428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0" cy="6849154"/>
          </a:xfrm>
          <a:prstGeom prst="rect">
            <a:avLst/>
          </a:prstGeom>
        </p:spPr>
      </p:pic>
      <p:grpSp>
        <p:nvGrpSpPr>
          <p:cNvPr id="10" name="Groep 9">
            <a:extLst>
              <a:ext uri="{FF2B5EF4-FFF2-40B4-BE49-F238E27FC236}">
                <a16:creationId xmlns:a16="http://schemas.microsoft.com/office/drawing/2014/main" id="{B876A61D-CA0B-23C8-F249-3CDB69192987}"/>
              </a:ext>
            </a:extLst>
          </p:cNvPr>
          <p:cNvGrpSpPr/>
          <p:nvPr/>
        </p:nvGrpSpPr>
        <p:grpSpPr>
          <a:xfrm rot="20635782">
            <a:off x="4195482" y="5325035"/>
            <a:ext cx="6981713" cy="1021976"/>
            <a:chOff x="4195482" y="5325035"/>
            <a:chExt cx="6981713" cy="1021976"/>
          </a:xfrm>
        </p:grpSpPr>
        <p:sp>
          <p:nvSpPr>
            <p:cNvPr id="11" name="Rechthoek: afgeronde hoeken 10">
              <a:extLst>
                <a:ext uri="{FF2B5EF4-FFF2-40B4-BE49-F238E27FC236}">
                  <a16:creationId xmlns:a16="http://schemas.microsoft.com/office/drawing/2014/main" id="{0B936D16-2E91-02D9-7042-48229E9CA189}"/>
                </a:ext>
              </a:extLst>
            </p:cNvPr>
            <p:cNvSpPr/>
            <p:nvPr/>
          </p:nvSpPr>
          <p:spPr>
            <a:xfrm>
              <a:off x="4195482" y="5325035"/>
              <a:ext cx="6981713" cy="44106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3CBBF56E-E992-54A6-79C4-0538BE92CB9E}"/>
                </a:ext>
              </a:extLst>
            </p:cNvPr>
            <p:cNvSpPr/>
            <p:nvPr/>
          </p:nvSpPr>
          <p:spPr>
            <a:xfrm>
              <a:off x="7390503" y="5766098"/>
              <a:ext cx="591670" cy="58091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3" name="Rechthoek 12">
            <a:extLst>
              <a:ext uri="{FF2B5EF4-FFF2-40B4-BE49-F238E27FC236}">
                <a16:creationId xmlns:a16="http://schemas.microsoft.com/office/drawing/2014/main" id="{4F10B019-EFB3-1033-6F98-E1B1C6A32622}"/>
              </a:ext>
            </a:extLst>
          </p:cNvPr>
          <p:cNvSpPr/>
          <p:nvPr/>
        </p:nvSpPr>
        <p:spPr>
          <a:xfrm rot="20624399">
            <a:off x="3967755" y="4946321"/>
            <a:ext cx="1803699" cy="105424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tx1"/>
                </a:solidFill>
              </a:rPr>
              <a:t>Ziektezorg</a:t>
            </a:r>
          </a:p>
        </p:txBody>
      </p:sp>
      <p:sp>
        <p:nvSpPr>
          <p:cNvPr id="2" name="Rechthoek 1">
            <a:extLst>
              <a:ext uri="{FF2B5EF4-FFF2-40B4-BE49-F238E27FC236}">
                <a16:creationId xmlns:a16="http://schemas.microsoft.com/office/drawing/2014/main" id="{2D0B2A2B-B1FC-6BC5-98AE-98D5CB3348B2}"/>
              </a:ext>
            </a:extLst>
          </p:cNvPr>
          <p:cNvSpPr/>
          <p:nvPr/>
        </p:nvSpPr>
        <p:spPr>
          <a:xfrm rot="20642942">
            <a:off x="9527495" y="3745284"/>
            <a:ext cx="1151729" cy="757806"/>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dirty="0" err="1">
                <a:solidFill>
                  <a:schemeClr val="tx1"/>
                </a:solidFill>
              </a:rPr>
              <a:t>Gezondheids-zorg</a:t>
            </a:r>
            <a:endParaRPr lang="nl-NL" sz="1400" dirty="0">
              <a:solidFill>
                <a:schemeClr val="tx1"/>
              </a:solidFill>
            </a:endParaRPr>
          </a:p>
        </p:txBody>
      </p:sp>
    </p:spTree>
    <p:extLst>
      <p:ext uri="{BB962C8B-B14F-4D97-AF65-F5344CB8AC3E}">
        <p14:creationId xmlns:p14="http://schemas.microsoft.com/office/powerpoint/2010/main" val="32750265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C409D35-6FB1-8E4F-CCCC-CD0D77C68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ep 3">
            <a:extLst>
              <a:ext uri="{FF2B5EF4-FFF2-40B4-BE49-F238E27FC236}">
                <a16:creationId xmlns:a16="http://schemas.microsoft.com/office/drawing/2014/main" id="{3A0C452D-02FF-8769-8951-540629B8DCA9}"/>
              </a:ext>
            </a:extLst>
          </p:cNvPr>
          <p:cNvGrpSpPr/>
          <p:nvPr/>
        </p:nvGrpSpPr>
        <p:grpSpPr>
          <a:xfrm>
            <a:off x="986119" y="5093741"/>
            <a:ext cx="10252037" cy="1484555"/>
            <a:chOff x="4195482" y="5325035"/>
            <a:chExt cx="6981713" cy="1021976"/>
          </a:xfrm>
        </p:grpSpPr>
        <p:sp>
          <p:nvSpPr>
            <p:cNvPr id="5" name="Rechthoek: afgeronde hoeken 4">
              <a:extLst>
                <a:ext uri="{FF2B5EF4-FFF2-40B4-BE49-F238E27FC236}">
                  <a16:creationId xmlns:a16="http://schemas.microsoft.com/office/drawing/2014/main" id="{E7C31B27-1F06-544D-2F8E-2F28CFE3359F}"/>
                </a:ext>
              </a:extLst>
            </p:cNvPr>
            <p:cNvSpPr/>
            <p:nvPr/>
          </p:nvSpPr>
          <p:spPr>
            <a:xfrm>
              <a:off x="4195482" y="5325035"/>
              <a:ext cx="6981713" cy="44106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90F1892C-0961-0B69-4BCE-A4704FE8474D}"/>
                </a:ext>
              </a:extLst>
            </p:cNvPr>
            <p:cNvSpPr/>
            <p:nvPr/>
          </p:nvSpPr>
          <p:spPr>
            <a:xfrm>
              <a:off x="7390503" y="5766098"/>
              <a:ext cx="591670" cy="58091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7" name="Rechthoek 6">
            <a:extLst>
              <a:ext uri="{FF2B5EF4-FFF2-40B4-BE49-F238E27FC236}">
                <a16:creationId xmlns:a16="http://schemas.microsoft.com/office/drawing/2014/main" id="{95970229-1A4E-E05F-EC69-3CB5E28F67DD}"/>
              </a:ext>
            </a:extLst>
          </p:cNvPr>
          <p:cNvSpPr/>
          <p:nvPr/>
        </p:nvSpPr>
        <p:spPr>
          <a:xfrm>
            <a:off x="1036319" y="2033195"/>
            <a:ext cx="3528508" cy="2856156"/>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2000" b="1" dirty="0">
                <a:solidFill>
                  <a:schemeClr val="tx1"/>
                </a:solidFill>
              </a:rPr>
              <a:t>Ziektezorg</a:t>
            </a:r>
          </a:p>
          <a:p>
            <a:endParaRPr lang="nl-NL" sz="2000" dirty="0">
              <a:solidFill>
                <a:schemeClr val="tx1"/>
              </a:solidFill>
            </a:endParaRPr>
          </a:p>
          <a:p>
            <a:pPr marL="342900" indent="-342900">
              <a:buFont typeface="Arial" panose="020B0604020202020204" pitchFamily="34" charset="0"/>
              <a:buChar char="•"/>
            </a:pPr>
            <a:r>
              <a:rPr lang="nl-NL" sz="2000" dirty="0">
                <a:solidFill>
                  <a:schemeClr val="tx1"/>
                </a:solidFill>
              </a:rPr>
              <a:t>Intake van mensen men gezondheidsklachten</a:t>
            </a:r>
          </a:p>
          <a:p>
            <a:pPr marL="342900" indent="-342900">
              <a:buFont typeface="Arial" panose="020B0604020202020204" pitchFamily="34" charset="0"/>
              <a:buChar char="•"/>
            </a:pPr>
            <a:r>
              <a:rPr lang="nl-NL" sz="2000" dirty="0">
                <a:solidFill>
                  <a:schemeClr val="tx1"/>
                </a:solidFill>
              </a:rPr>
              <a:t>Diagnose (ook DSM-5)</a:t>
            </a:r>
          </a:p>
          <a:p>
            <a:pPr marL="342900" indent="-342900">
              <a:buFont typeface="Arial" panose="020B0604020202020204" pitchFamily="34" charset="0"/>
              <a:buChar char="•"/>
            </a:pPr>
            <a:r>
              <a:rPr lang="nl-NL" sz="2000" dirty="0">
                <a:solidFill>
                  <a:schemeClr val="tx1"/>
                </a:solidFill>
              </a:rPr>
              <a:t>Behandeling (medicijnen?)</a:t>
            </a:r>
          </a:p>
          <a:p>
            <a:pPr marL="342900" indent="-342900">
              <a:buFont typeface="Arial" panose="020B0604020202020204" pitchFamily="34" charset="0"/>
              <a:buChar char="•"/>
            </a:pPr>
            <a:r>
              <a:rPr lang="nl-NL" sz="2000" dirty="0">
                <a:solidFill>
                  <a:schemeClr val="tx1"/>
                </a:solidFill>
              </a:rPr>
              <a:t>Controle</a:t>
            </a:r>
          </a:p>
          <a:p>
            <a:endParaRPr lang="nl-NL" sz="2000" dirty="0">
              <a:solidFill>
                <a:schemeClr val="tx1"/>
              </a:solidFill>
            </a:endParaRPr>
          </a:p>
        </p:txBody>
      </p:sp>
      <p:sp>
        <p:nvSpPr>
          <p:cNvPr id="8" name="Rechthoek 7">
            <a:extLst>
              <a:ext uri="{FF2B5EF4-FFF2-40B4-BE49-F238E27FC236}">
                <a16:creationId xmlns:a16="http://schemas.microsoft.com/office/drawing/2014/main" id="{1A88D932-1845-F9FE-1B50-716D0984692E}"/>
              </a:ext>
            </a:extLst>
          </p:cNvPr>
          <p:cNvSpPr/>
          <p:nvPr/>
        </p:nvSpPr>
        <p:spPr>
          <a:xfrm>
            <a:off x="7627173" y="2033195"/>
            <a:ext cx="3528508" cy="2856156"/>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2000" b="1" dirty="0">
                <a:solidFill>
                  <a:schemeClr val="tx1"/>
                </a:solidFill>
              </a:rPr>
              <a:t>Gezondheidszorg</a:t>
            </a:r>
            <a:endParaRPr lang="nl-NL" sz="2000" dirty="0">
              <a:solidFill>
                <a:schemeClr val="tx1"/>
              </a:solidFill>
            </a:endParaRPr>
          </a:p>
          <a:p>
            <a:endParaRPr lang="nl-NL" sz="2000" dirty="0">
              <a:solidFill>
                <a:schemeClr val="tx1"/>
              </a:solidFill>
            </a:endParaRPr>
          </a:p>
          <a:p>
            <a:pPr marL="342900" indent="-342900">
              <a:buFont typeface="Arial" panose="020B0604020202020204" pitchFamily="34" charset="0"/>
              <a:buChar char="•"/>
            </a:pPr>
            <a:r>
              <a:rPr lang="nl-NL" sz="2000" dirty="0">
                <a:solidFill>
                  <a:schemeClr val="tx1"/>
                </a:solidFill>
              </a:rPr>
              <a:t>Gezonde leefomgeving</a:t>
            </a:r>
          </a:p>
          <a:p>
            <a:pPr marL="342900" indent="-342900">
              <a:buFont typeface="Arial" panose="020B0604020202020204" pitchFamily="34" charset="0"/>
              <a:buChar char="•"/>
            </a:pPr>
            <a:r>
              <a:rPr lang="nl-NL" sz="2000" dirty="0">
                <a:solidFill>
                  <a:schemeClr val="tx1"/>
                </a:solidFill>
              </a:rPr>
              <a:t>Goede sociale relaties</a:t>
            </a:r>
          </a:p>
          <a:p>
            <a:pPr marL="342900" indent="-342900">
              <a:buFont typeface="Arial" panose="020B0604020202020204" pitchFamily="34" charset="0"/>
              <a:buChar char="•"/>
            </a:pPr>
            <a:r>
              <a:rPr lang="nl-NL" sz="2000" dirty="0">
                <a:solidFill>
                  <a:schemeClr val="tx1"/>
                </a:solidFill>
              </a:rPr>
              <a:t>Armoedebestrijding en gezonde voeding</a:t>
            </a:r>
          </a:p>
          <a:p>
            <a:pPr marL="342900" indent="-342900">
              <a:buFont typeface="Arial" panose="020B0604020202020204" pitchFamily="34" charset="0"/>
              <a:buChar char="•"/>
            </a:pPr>
            <a:r>
              <a:rPr lang="nl-NL" sz="2000" dirty="0">
                <a:solidFill>
                  <a:schemeClr val="tx1"/>
                </a:solidFill>
              </a:rPr>
              <a:t>Stimulering</a:t>
            </a:r>
          </a:p>
        </p:txBody>
      </p:sp>
      <p:cxnSp>
        <p:nvCxnSpPr>
          <p:cNvPr id="13" name="Rechte verbindingslijn met pijl 12">
            <a:extLst>
              <a:ext uri="{FF2B5EF4-FFF2-40B4-BE49-F238E27FC236}">
                <a16:creationId xmlns:a16="http://schemas.microsoft.com/office/drawing/2014/main" id="{F82D900D-E242-B5FE-1E93-06EA25962971}"/>
              </a:ext>
            </a:extLst>
          </p:cNvPr>
          <p:cNvCxnSpPr>
            <a:cxnSpLocks/>
            <a:stCxn id="7" idx="0"/>
            <a:endCxn id="10" idx="1"/>
          </p:cNvCxnSpPr>
          <p:nvPr/>
        </p:nvCxnSpPr>
        <p:spPr>
          <a:xfrm flipV="1">
            <a:off x="2800573" y="1054250"/>
            <a:ext cx="2237963" cy="97894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5" name="Rechte verbindingslijn met pijl 14">
            <a:extLst>
              <a:ext uri="{FF2B5EF4-FFF2-40B4-BE49-F238E27FC236}">
                <a16:creationId xmlns:a16="http://schemas.microsoft.com/office/drawing/2014/main" id="{F2BACB9C-2F8E-7505-43E9-6D758FC96AF0}"/>
              </a:ext>
            </a:extLst>
          </p:cNvPr>
          <p:cNvCxnSpPr>
            <a:cxnSpLocks/>
            <a:stCxn id="8" idx="0"/>
            <a:endCxn id="10" idx="3"/>
          </p:cNvCxnSpPr>
          <p:nvPr/>
        </p:nvCxnSpPr>
        <p:spPr>
          <a:xfrm flipH="1" flipV="1">
            <a:off x="7153218" y="1054250"/>
            <a:ext cx="2238209" cy="97894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7" name="Rechte verbindingslijn met pijl 16">
            <a:extLst>
              <a:ext uri="{FF2B5EF4-FFF2-40B4-BE49-F238E27FC236}">
                <a16:creationId xmlns:a16="http://schemas.microsoft.com/office/drawing/2014/main" id="{968AC1FE-EC20-500A-6269-42B74356C9B3}"/>
              </a:ext>
            </a:extLst>
          </p:cNvPr>
          <p:cNvCxnSpPr/>
          <p:nvPr/>
        </p:nvCxnSpPr>
        <p:spPr>
          <a:xfrm>
            <a:off x="7031915" y="806824"/>
            <a:ext cx="235951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8" name="Tekstvak 17">
            <a:extLst>
              <a:ext uri="{FF2B5EF4-FFF2-40B4-BE49-F238E27FC236}">
                <a16:creationId xmlns:a16="http://schemas.microsoft.com/office/drawing/2014/main" id="{CDDC93EE-602C-EA18-2088-32B5280EDC31}"/>
              </a:ext>
            </a:extLst>
          </p:cNvPr>
          <p:cNvSpPr txBox="1"/>
          <p:nvPr/>
        </p:nvSpPr>
        <p:spPr>
          <a:xfrm>
            <a:off x="9487363" y="298992"/>
            <a:ext cx="1750793" cy="1015663"/>
          </a:xfrm>
          <a:prstGeom prst="rect">
            <a:avLst/>
          </a:prstGeom>
          <a:noFill/>
        </p:spPr>
        <p:txBody>
          <a:bodyPr wrap="square" rtlCol="0">
            <a:spAutoFit/>
          </a:bodyPr>
          <a:lstStyle/>
          <a:p>
            <a:r>
              <a:rPr lang="nl-NL" sz="2000" dirty="0"/>
              <a:t>Erg onzeker en moeilijk te managen</a:t>
            </a:r>
          </a:p>
        </p:txBody>
      </p:sp>
      <p:sp>
        <p:nvSpPr>
          <p:cNvPr id="19" name="Ovaal 18">
            <a:extLst>
              <a:ext uri="{FF2B5EF4-FFF2-40B4-BE49-F238E27FC236}">
                <a16:creationId xmlns:a16="http://schemas.microsoft.com/office/drawing/2014/main" id="{86160401-D888-4625-D110-019507417ACF}"/>
              </a:ext>
            </a:extLst>
          </p:cNvPr>
          <p:cNvSpPr/>
          <p:nvPr/>
        </p:nvSpPr>
        <p:spPr>
          <a:xfrm>
            <a:off x="7874598" y="3506993"/>
            <a:ext cx="2359512" cy="55939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n>
                <a:solidFill>
                  <a:srgbClr val="FF0000"/>
                </a:solidFill>
              </a:ln>
            </a:endParaRPr>
          </a:p>
        </p:txBody>
      </p:sp>
      <p:sp>
        <p:nvSpPr>
          <p:cNvPr id="10" name="Rechthoek 9">
            <a:extLst>
              <a:ext uri="{FF2B5EF4-FFF2-40B4-BE49-F238E27FC236}">
                <a16:creationId xmlns:a16="http://schemas.microsoft.com/office/drawing/2014/main" id="{4963391A-C73F-F64F-E152-455D066A19E8}"/>
              </a:ext>
            </a:extLst>
          </p:cNvPr>
          <p:cNvSpPr/>
          <p:nvPr/>
        </p:nvSpPr>
        <p:spPr>
          <a:xfrm>
            <a:off x="5038536" y="570155"/>
            <a:ext cx="2114682" cy="96818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Zelforganisatie</a:t>
            </a:r>
          </a:p>
          <a:p>
            <a:pPr algn="ctr"/>
            <a:r>
              <a:rPr lang="nl-NL" dirty="0"/>
              <a:t>(actief balanceren)</a:t>
            </a:r>
          </a:p>
        </p:txBody>
      </p:sp>
    </p:spTree>
    <p:extLst>
      <p:ext uri="{BB962C8B-B14F-4D97-AF65-F5344CB8AC3E}">
        <p14:creationId xmlns:p14="http://schemas.microsoft.com/office/powerpoint/2010/main" val="51163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498BEC6-D86F-9E07-035C-F798DD2C9F27}"/>
              </a:ext>
            </a:extLst>
          </p:cNvPr>
          <p:cNvPicPr>
            <a:picLocks noChangeAspect="1"/>
          </p:cNvPicPr>
          <p:nvPr/>
        </p:nvPicPr>
        <p:blipFill>
          <a:blip r:embed="rId2"/>
          <a:stretch>
            <a:fillRect/>
          </a:stretch>
        </p:blipFill>
        <p:spPr>
          <a:xfrm>
            <a:off x="0" y="0"/>
            <a:ext cx="8506964" cy="6858000"/>
          </a:xfrm>
          <a:prstGeom prst="rect">
            <a:avLst/>
          </a:prstGeom>
        </p:spPr>
      </p:pic>
      <p:sp>
        <p:nvSpPr>
          <p:cNvPr id="5" name="Tekstvak 4">
            <a:extLst>
              <a:ext uri="{FF2B5EF4-FFF2-40B4-BE49-F238E27FC236}">
                <a16:creationId xmlns:a16="http://schemas.microsoft.com/office/drawing/2014/main" id="{5243CA33-DBFC-CF74-7AC8-F935DBA1AC83}"/>
              </a:ext>
            </a:extLst>
          </p:cNvPr>
          <p:cNvSpPr txBox="1"/>
          <p:nvPr/>
        </p:nvSpPr>
        <p:spPr>
          <a:xfrm>
            <a:off x="8506963" y="1166842"/>
            <a:ext cx="3455539" cy="4647426"/>
          </a:xfrm>
          <a:prstGeom prst="rect">
            <a:avLst/>
          </a:prstGeom>
          <a:noFill/>
        </p:spPr>
        <p:txBody>
          <a:bodyPr wrap="square">
            <a:spAutoFit/>
          </a:bodyPr>
          <a:lstStyle/>
          <a:p>
            <a:r>
              <a:rPr lang="nl-NL" sz="2000" b="1" dirty="0"/>
              <a:t>“Maar dat beleid is enorm gefragmenteerd, ingewikkeld en veroordelend. Hulp die mensen moet doen groeien, houdt hen klein of vermorzelt ze. (…) Dan komt jeugdbescherming erbij, het sociaal wijkteam, een psycholoog die moet beoordelen of je je kind wel kan opvoeden. Terwijl het gaat om een tekort van misschien 100 euro per maand.”</a:t>
            </a:r>
          </a:p>
          <a:p>
            <a:endParaRPr lang="nl-NL" dirty="0"/>
          </a:p>
          <a:p>
            <a:r>
              <a:rPr lang="nl-NL" i="1" dirty="0"/>
              <a:t>Tim </a:t>
            </a:r>
            <a:r>
              <a:rPr lang="nl-NL" i="1" dirty="0" err="1"/>
              <a:t>‘S</a:t>
            </a:r>
            <a:r>
              <a:rPr lang="nl-NL" i="1" dirty="0"/>
              <a:t> Jonkers</a:t>
            </a:r>
          </a:p>
        </p:txBody>
      </p:sp>
      <p:sp>
        <p:nvSpPr>
          <p:cNvPr id="6" name="Rechthoek 5">
            <a:extLst>
              <a:ext uri="{FF2B5EF4-FFF2-40B4-BE49-F238E27FC236}">
                <a16:creationId xmlns:a16="http://schemas.microsoft.com/office/drawing/2014/main" id="{96142D71-C557-9D30-18DD-F52C18F955AF}"/>
              </a:ext>
            </a:extLst>
          </p:cNvPr>
          <p:cNvSpPr/>
          <p:nvPr/>
        </p:nvSpPr>
        <p:spPr>
          <a:xfrm>
            <a:off x="580912" y="-1"/>
            <a:ext cx="4518213" cy="6884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b="1" dirty="0">
                <a:solidFill>
                  <a:srgbClr val="FF0000"/>
                </a:solidFill>
              </a:rPr>
              <a:t>Volkskrant 19 mei 2024 over armoedebeleid</a:t>
            </a:r>
          </a:p>
        </p:txBody>
      </p:sp>
      <p:sp>
        <p:nvSpPr>
          <p:cNvPr id="7" name="Rechthoek 6">
            <a:extLst>
              <a:ext uri="{FF2B5EF4-FFF2-40B4-BE49-F238E27FC236}">
                <a16:creationId xmlns:a16="http://schemas.microsoft.com/office/drawing/2014/main" id="{08305E23-CE23-4F63-7FDC-C68ECAA354B2}"/>
              </a:ext>
            </a:extLst>
          </p:cNvPr>
          <p:cNvSpPr/>
          <p:nvPr/>
        </p:nvSpPr>
        <p:spPr>
          <a:xfrm>
            <a:off x="3149655" y="6016214"/>
            <a:ext cx="5120640" cy="68848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Armoede wordt ‘behandeld’ als een ziekte</a:t>
            </a:r>
          </a:p>
        </p:txBody>
      </p:sp>
    </p:spTree>
    <p:extLst>
      <p:ext uri="{BB962C8B-B14F-4D97-AF65-F5344CB8AC3E}">
        <p14:creationId xmlns:p14="http://schemas.microsoft.com/office/powerpoint/2010/main" val="373325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DD7EE"/>
        </a:solidFill>
        <a:effectLst/>
      </p:bgPr>
    </p:bg>
    <p:spTree>
      <p:nvGrpSpPr>
        <p:cNvPr id="1" name=""/>
        <p:cNvGrpSpPr/>
        <p:nvPr/>
      </p:nvGrpSpPr>
      <p:grpSpPr>
        <a:xfrm>
          <a:off x="0" y="0"/>
          <a:ext cx="0" cy="0"/>
          <a:chOff x="0" y="0"/>
          <a:chExt cx="0" cy="0"/>
        </a:xfrm>
      </p:grpSpPr>
      <p:cxnSp>
        <p:nvCxnSpPr>
          <p:cNvPr id="3" name="Rechte verbindingslijn met pijl 2">
            <a:extLst>
              <a:ext uri="{FF2B5EF4-FFF2-40B4-BE49-F238E27FC236}">
                <a16:creationId xmlns:a16="http://schemas.microsoft.com/office/drawing/2014/main" id="{D09C961A-7B60-3CE4-38FE-D8672CE7DBCB}"/>
              </a:ext>
            </a:extLst>
          </p:cNvPr>
          <p:cNvCxnSpPr/>
          <p:nvPr/>
        </p:nvCxnSpPr>
        <p:spPr>
          <a:xfrm>
            <a:off x="1914861" y="5841402"/>
            <a:ext cx="8832028"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 name="Rechte verbindingslijn met pijl 14">
            <a:extLst>
              <a:ext uri="{FF2B5EF4-FFF2-40B4-BE49-F238E27FC236}">
                <a16:creationId xmlns:a16="http://schemas.microsoft.com/office/drawing/2014/main" id="{27D313A1-A215-D8E8-B4C8-827BD7038D56}"/>
              </a:ext>
            </a:extLst>
          </p:cNvPr>
          <p:cNvCxnSpPr/>
          <p:nvPr/>
        </p:nvCxnSpPr>
        <p:spPr>
          <a:xfrm flipV="1">
            <a:off x="1914861" y="1387736"/>
            <a:ext cx="0" cy="4453666"/>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6" name="Tekstvak 15">
            <a:extLst>
              <a:ext uri="{FF2B5EF4-FFF2-40B4-BE49-F238E27FC236}">
                <a16:creationId xmlns:a16="http://schemas.microsoft.com/office/drawing/2014/main" id="{933C3104-6971-B97D-A413-662EFA2D2A69}"/>
              </a:ext>
            </a:extLst>
          </p:cNvPr>
          <p:cNvSpPr txBox="1"/>
          <p:nvPr/>
        </p:nvSpPr>
        <p:spPr>
          <a:xfrm>
            <a:off x="387279" y="5518236"/>
            <a:ext cx="136621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Volledige entropie</a:t>
            </a:r>
          </a:p>
        </p:txBody>
      </p:sp>
      <p:sp>
        <p:nvSpPr>
          <p:cNvPr id="20" name="Tekstvak 19">
            <a:extLst>
              <a:ext uri="{FF2B5EF4-FFF2-40B4-BE49-F238E27FC236}">
                <a16:creationId xmlns:a16="http://schemas.microsoft.com/office/drawing/2014/main" id="{F461514F-7D78-B467-E7F3-5FE4EE0621FE}"/>
              </a:ext>
            </a:extLst>
          </p:cNvPr>
          <p:cNvSpPr txBox="1"/>
          <p:nvPr/>
        </p:nvSpPr>
        <p:spPr>
          <a:xfrm>
            <a:off x="387279" y="1615003"/>
            <a:ext cx="136621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Structuren</a:t>
            </a:r>
          </a:p>
        </p:txBody>
      </p:sp>
      <p:sp>
        <p:nvSpPr>
          <p:cNvPr id="23" name="Vrije vorm: vorm 22">
            <a:extLst>
              <a:ext uri="{FF2B5EF4-FFF2-40B4-BE49-F238E27FC236}">
                <a16:creationId xmlns:a16="http://schemas.microsoft.com/office/drawing/2014/main" id="{43655637-CDCD-C990-4300-960AE6C847C7}"/>
              </a:ext>
            </a:extLst>
          </p:cNvPr>
          <p:cNvSpPr/>
          <p:nvPr/>
        </p:nvSpPr>
        <p:spPr>
          <a:xfrm>
            <a:off x="1979404" y="2193855"/>
            <a:ext cx="8692179" cy="513024"/>
          </a:xfrm>
          <a:custGeom>
            <a:avLst/>
            <a:gdLst>
              <a:gd name="connsiteX0" fmla="*/ 0 w 8692179"/>
              <a:gd name="connsiteY0" fmla="*/ 265582 h 579246"/>
              <a:gd name="connsiteX1" fmla="*/ 150607 w 8692179"/>
              <a:gd name="connsiteY1" fmla="*/ 93459 h 579246"/>
              <a:gd name="connsiteX2" fmla="*/ 322730 w 8692179"/>
              <a:gd name="connsiteY2" fmla="*/ 147247 h 579246"/>
              <a:gd name="connsiteX3" fmla="*/ 494852 w 8692179"/>
              <a:gd name="connsiteY3" fmla="*/ 71944 h 579246"/>
              <a:gd name="connsiteX4" fmla="*/ 666974 w 8692179"/>
              <a:gd name="connsiteY4" fmla="*/ 222551 h 579246"/>
              <a:gd name="connsiteX5" fmla="*/ 785308 w 8692179"/>
              <a:gd name="connsiteY5" fmla="*/ 265582 h 579246"/>
              <a:gd name="connsiteX6" fmla="*/ 935916 w 8692179"/>
              <a:gd name="connsiteY6" fmla="*/ 104217 h 579246"/>
              <a:gd name="connsiteX7" fmla="*/ 1075765 w 8692179"/>
              <a:gd name="connsiteY7" fmla="*/ 222551 h 579246"/>
              <a:gd name="connsiteX8" fmla="*/ 1312433 w 8692179"/>
              <a:gd name="connsiteY8" fmla="*/ 93459 h 579246"/>
              <a:gd name="connsiteX9" fmla="*/ 1473798 w 8692179"/>
              <a:gd name="connsiteY9" fmla="*/ 71944 h 579246"/>
              <a:gd name="connsiteX10" fmla="*/ 1602890 w 8692179"/>
              <a:gd name="connsiteY10" fmla="*/ 201036 h 579246"/>
              <a:gd name="connsiteX11" fmla="*/ 1731981 w 8692179"/>
              <a:gd name="connsiteY11" fmla="*/ 287097 h 579246"/>
              <a:gd name="connsiteX12" fmla="*/ 1904104 w 8692179"/>
              <a:gd name="connsiteY12" fmla="*/ 136490 h 579246"/>
              <a:gd name="connsiteX13" fmla="*/ 2054711 w 8692179"/>
              <a:gd name="connsiteY13" fmla="*/ 114974 h 579246"/>
              <a:gd name="connsiteX14" fmla="*/ 2205318 w 8692179"/>
              <a:gd name="connsiteY14" fmla="*/ 104217 h 579246"/>
              <a:gd name="connsiteX15" fmla="*/ 2355925 w 8692179"/>
              <a:gd name="connsiteY15" fmla="*/ 513007 h 579246"/>
              <a:gd name="connsiteX16" fmla="*/ 2667897 w 8692179"/>
              <a:gd name="connsiteY16" fmla="*/ 416189 h 579246"/>
              <a:gd name="connsiteX17" fmla="*/ 2796988 w 8692179"/>
              <a:gd name="connsiteY17" fmla="*/ 61186 h 579246"/>
              <a:gd name="connsiteX18" fmla="*/ 2926080 w 8692179"/>
              <a:gd name="connsiteY18" fmla="*/ 39671 h 579246"/>
              <a:gd name="connsiteX19" fmla="*/ 3130476 w 8692179"/>
              <a:gd name="connsiteY19" fmla="*/ 211793 h 579246"/>
              <a:gd name="connsiteX20" fmla="*/ 3399417 w 8692179"/>
              <a:gd name="connsiteY20" fmla="*/ 114974 h 579246"/>
              <a:gd name="connsiteX21" fmla="*/ 3517751 w 8692179"/>
              <a:gd name="connsiteY21" fmla="*/ 201036 h 579246"/>
              <a:gd name="connsiteX22" fmla="*/ 3732904 w 8692179"/>
              <a:gd name="connsiteY22" fmla="*/ 93459 h 579246"/>
              <a:gd name="connsiteX23" fmla="*/ 3883511 w 8692179"/>
              <a:gd name="connsiteY23" fmla="*/ 39671 h 579246"/>
              <a:gd name="connsiteX24" fmla="*/ 4012603 w 8692179"/>
              <a:gd name="connsiteY24" fmla="*/ 211793 h 579246"/>
              <a:gd name="connsiteX25" fmla="*/ 4270786 w 8692179"/>
              <a:gd name="connsiteY25" fmla="*/ 125732 h 579246"/>
              <a:gd name="connsiteX26" fmla="*/ 4464424 w 8692179"/>
              <a:gd name="connsiteY26" fmla="*/ 233309 h 579246"/>
              <a:gd name="connsiteX27" fmla="*/ 4701092 w 8692179"/>
              <a:gd name="connsiteY27" fmla="*/ 93459 h 579246"/>
              <a:gd name="connsiteX28" fmla="*/ 4797911 w 8692179"/>
              <a:gd name="connsiteY28" fmla="*/ 82702 h 579246"/>
              <a:gd name="connsiteX29" fmla="*/ 4894730 w 8692179"/>
              <a:gd name="connsiteY29" fmla="*/ 201036 h 579246"/>
              <a:gd name="connsiteX30" fmla="*/ 5109883 w 8692179"/>
              <a:gd name="connsiteY30" fmla="*/ 93459 h 579246"/>
              <a:gd name="connsiteX31" fmla="*/ 5249732 w 8692179"/>
              <a:gd name="connsiteY31" fmla="*/ 222551 h 579246"/>
              <a:gd name="connsiteX32" fmla="*/ 5475643 w 8692179"/>
              <a:gd name="connsiteY32" fmla="*/ 577553 h 579246"/>
              <a:gd name="connsiteX33" fmla="*/ 5798372 w 8692179"/>
              <a:gd name="connsiteY33" fmla="*/ 61186 h 579246"/>
              <a:gd name="connsiteX34" fmla="*/ 5905948 w 8692179"/>
              <a:gd name="connsiteY34" fmla="*/ 28913 h 579246"/>
              <a:gd name="connsiteX35" fmla="*/ 6099586 w 8692179"/>
              <a:gd name="connsiteY35" fmla="*/ 233309 h 579246"/>
              <a:gd name="connsiteX36" fmla="*/ 6314739 w 8692179"/>
              <a:gd name="connsiteY36" fmla="*/ 104217 h 579246"/>
              <a:gd name="connsiteX37" fmla="*/ 6583680 w 8692179"/>
              <a:gd name="connsiteY37" fmla="*/ 190278 h 579246"/>
              <a:gd name="connsiteX38" fmla="*/ 6960198 w 8692179"/>
              <a:gd name="connsiteY38" fmla="*/ 125732 h 579246"/>
              <a:gd name="connsiteX39" fmla="*/ 7390504 w 8692179"/>
              <a:gd name="connsiteY39" fmla="*/ 287097 h 579246"/>
              <a:gd name="connsiteX40" fmla="*/ 7541111 w 8692179"/>
              <a:gd name="connsiteY40" fmla="*/ 71944 h 579246"/>
              <a:gd name="connsiteX41" fmla="*/ 7756264 w 8692179"/>
              <a:gd name="connsiteY41" fmla="*/ 93459 h 579246"/>
              <a:gd name="connsiteX42" fmla="*/ 7939144 w 8692179"/>
              <a:gd name="connsiteY42" fmla="*/ 297854 h 579246"/>
              <a:gd name="connsiteX43" fmla="*/ 8197327 w 8692179"/>
              <a:gd name="connsiteY43" fmla="*/ 50429 h 579246"/>
              <a:gd name="connsiteX44" fmla="*/ 8466268 w 8692179"/>
              <a:gd name="connsiteY44" fmla="*/ 287097 h 579246"/>
              <a:gd name="connsiteX45" fmla="*/ 8692179 w 8692179"/>
              <a:gd name="connsiteY45" fmla="*/ 61186 h 579246"/>
              <a:gd name="connsiteX0" fmla="*/ 0 w 8692179"/>
              <a:gd name="connsiteY0" fmla="*/ 265582 h 579246"/>
              <a:gd name="connsiteX1" fmla="*/ 150607 w 8692179"/>
              <a:gd name="connsiteY1" fmla="*/ 93459 h 579246"/>
              <a:gd name="connsiteX2" fmla="*/ 322730 w 8692179"/>
              <a:gd name="connsiteY2" fmla="*/ 147247 h 579246"/>
              <a:gd name="connsiteX3" fmla="*/ 494852 w 8692179"/>
              <a:gd name="connsiteY3" fmla="*/ 71944 h 579246"/>
              <a:gd name="connsiteX4" fmla="*/ 666974 w 8692179"/>
              <a:gd name="connsiteY4" fmla="*/ 222551 h 579246"/>
              <a:gd name="connsiteX5" fmla="*/ 785308 w 8692179"/>
              <a:gd name="connsiteY5" fmla="*/ 265582 h 579246"/>
              <a:gd name="connsiteX6" fmla="*/ 935916 w 8692179"/>
              <a:gd name="connsiteY6" fmla="*/ 104217 h 579246"/>
              <a:gd name="connsiteX7" fmla="*/ 1075765 w 8692179"/>
              <a:gd name="connsiteY7" fmla="*/ 222551 h 579246"/>
              <a:gd name="connsiteX8" fmla="*/ 1312433 w 8692179"/>
              <a:gd name="connsiteY8" fmla="*/ 93459 h 579246"/>
              <a:gd name="connsiteX9" fmla="*/ 1473798 w 8692179"/>
              <a:gd name="connsiteY9" fmla="*/ 71944 h 579246"/>
              <a:gd name="connsiteX10" fmla="*/ 1602890 w 8692179"/>
              <a:gd name="connsiteY10" fmla="*/ 201036 h 579246"/>
              <a:gd name="connsiteX11" fmla="*/ 1731981 w 8692179"/>
              <a:gd name="connsiteY11" fmla="*/ 287097 h 579246"/>
              <a:gd name="connsiteX12" fmla="*/ 1904104 w 8692179"/>
              <a:gd name="connsiteY12" fmla="*/ 136490 h 579246"/>
              <a:gd name="connsiteX13" fmla="*/ 2054711 w 8692179"/>
              <a:gd name="connsiteY13" fmla="*/ 114974 h 579246"/>
              <a:gd name="connsiteX14" fmla="*/ 2205318 w 8692179"/>
              <a:gd name="connsiteY14" fmla="*/ 104217 h 579246"/>
              <a:gd name="connsiteX15" fmla="*/ 2355925 w 8692179"/>
              <a:gd name="connsiteY15" fmla="*/ 513007 h 579246"/>
              <a:gd name="connsiteX16" fmla="*/ 2667897 w 8692179"/>
              <a:gd name="connsiteY16" fmla="*/ 416189 h 579246"/>
              <a:gd name="connsiteX17" fmla="*/ 2796988 w 8692179"/>
              <a:gd name="connsiteY17" fmla="*/ 61186 h 579246"/>
              <a:gd name="connsiteX18" fmla="*/ 2926080 w 8692179"/>
              <a:gd name="connsiteY18" fmla="*/ 39671 h 579246"/>
              <a:gd name="connsiteX19" fmla="*/ 3130476 w 8692179"/>
              <a:gd name="connsiteY19" fmla="*/ 211793 h 579246"/>
              <a:gd name="connsiteX20" fmla="*/ 3399417 w 8692179"/>
              <a:gd name="connsiteY20" fmla="*/ 114974 h 579246"/>
              <a:gd name="connsiteX21" fmla="*/ 3517751 w 8692179"/>
              <a:gd name="connsiteY21" fmla="*/ 201036 h 579246"/>
              <a:gd name="connsiteX22" fmla="*/ 3732904 w 8692179"/>
              <a:gd name="connsiteY22" fmla="*/ 93459 h 579246"/>
              <a:gd name="connsiteX23" fmla="*/ 3883511 w 8692179"/>
              <a:gd name="connsiteY23" fmla="*/ 142307 h 579246"/>
              <a:gd name="connsiteX24" fmla="*/ 4012603 w 8692179"/>
              <a:gd name="connsiteY24" fmla="*/ 211793 h 579246"/>
              <a:gd name="connsiteX25" fmla="*/ 4270786 w 8692179"/>
              <a:gd name="connsiteY25" fmla="*/ 125732 h 579246"/>
              <a:gd name="connsiteX26" fmla="*/ 4464424 w 8692179"/>
              <a:gd name="connsiteY26" fmla="*/ 233309 h 579246"/>
              <a:gd name="connsiteX27" fmla="*/ 4701092 w 8692179"/>
              <a:gd name="connsiteY27" fmla="*/ 93459 h 579246"/>
              <a:gd name="connsiteX28" fmla="*/ 4797911 w 8692179"/>
              <a:gd name="connsiteY28" fmla="*/ 82702 h 579246"/>
              <a:gd name="connsiteX29" fmla="*/ 4894730 w 8692179"/>
              <a:gd name="connsiteY29" fmla="*/ 201036 h 579246"/>
              <a:gd name="connsiteX30" fmla="*/ 5109883 w 8692179"/>
              <a:gd name="connsiteY30" fmla="*/ 93459 h 579246"/>
              <a:gd name="connsiteX31" fmla="*/ 5249732 w 8692179"/>
              <a:gd name="connsiteY31" fmla="*/ 222551 h 579246"/>
              <a:gd name="connsiteX32" fmla="*/ 5475643 w 8692179"/>
              <a:gd name="connsiteY32" fmla="*/ 577553 h 579246"/>
              <a:gd name="connsiteX33" fmla="*/ 5798372 w 8692179"/>
              <a:gd name="connsiteY33" fmla="*/ 61186 h 579246"/>
              <a:gd name="connsiteX34" fmla="*/ 5905948 w 8692179"/>
              <a:gd name="connsiteY34" fmla="*/ 28913 h 579246"/>
              <a:gd name="connsiteX35" fmla="*/ 6099586 w 8692179"/>
              <a:gd name="connsiteY35" fmla="*/ 233309 h 579246"/>
              <a:gd name="connsiteX36" fmla="*/ 6314739 w 8692179"/>
              <a:gd name="connsiteY36" fmla="*/ 104217 h 579246"/>
              <a:gd name="connsiteX37" fmla="*/ 6583680 w 8692179"/>
              <a:gd name="connsiteY37" fmla="*/ 190278 h 579246"/>
              <a:gd name="connsiteX38" fmla="*/ 6960198 w 8692179"/>
              <a:gd name="connsiteY38" fmla="*/ 125732 h 579246"/>
              <a:gd name="connsiteX39" fmla="*/ 7390504 w 8692179"/>
              <a:gd name="connsiteY39" fmla="*/ 287097 h 579246"/>
              <a:gd name="connsiteX40" fmla="*/ 7541111 w 8692179"/>
              <a:gd name="connsiteY40" fmla="*/ 71944 h 579246"/>
              <a:gd name="connsiteX41" fmla="*/ 7756264 w 8692179"/>
              <a:gd name="connsiteY41" fmla="*/ 93459 h 579246"/>
              <a:gd name="connsiteX42" fmla="*/ 7939144 w 8692179"/>
              <a:gd name="connsiteY42" fmla="*/ 297854 h 579246"/>
              <a:gd name="connsiteX43" fmla="*/ 8197327 w 8692179"/>
              <a:gd name="connsiteY43" fmla="*/ 50429 h 579246"/>
              <a:gd name="connsiteX44" fmla="*/ 8466268 w 8692179"/>
              <a:gd name="connsiteY44" fmla="*/ 287097 h 579246"/>
              <a:gd name="connsiteX45" fmla="*/ 8692179 w 8692179"/>
              <a:gd name="connsiteY45" fmla="*/ 61186 h 579246"/>
              <a:gd name="connsiteX0" fmla="*/ 0 w 8692179"/>
              <a:gd name="connsiteY0" fmla="*/ 265582 h 579246"/>
              <a:gd name="connsiteX1" fmla="*/ 150607 w 8692179"/>
              <a:gd name="connsiteY1" fmla="*/ 93459 h 579246"/>
              <a:gd name="connsiteX2" fmla="*/ 322730 w 8692179"/>
              <a:gd name="connsiteY2" fmla="*/ 147247 h 579246"/>
              <a:gd name="connsiteX3" fmla="*/ 494852 w 8692179"/>
              <a:gd name="connsiteY3" fmla="*/ 71944 h 579246"/>
              <a:gd name="connsiteX4" fmla="*/ 666974 w 8692179"/>
              <a:gd name="connsiteY4" fmla="*/ 222551 h 579246"/>
              <a:gd name="connsiteX5" fmla="*/ 785308 w 8692179"/>
              <a:gd name="connsiteY5" fmla="*/ 265582 h 579246"/>
              <a:gd name="connsiteX6" fmla="*/ 935916 w 8692179"/>
              <a:gd name="connsiteY6" fmla="*/ 104217 h 579246"/>
              <a:gd name="connsiteX7" fmla="*/ 1075765 w 8692179"/>
              <a:gd name="connsiteY7" fmla="*/ 222551 h 579246"/>
              <a:gd name="connsiteX8" fmla="*/ 1312433 w 8692179"/>
              <a:gd name="connsiteY8" fmla="*/ 93459 h 579246"/>
              <a:gd name="connsiteX9" fmla="*/ 1473798 w 8692179"/>
              <a:gd name="connsiteY9" fmla="*/ 71944 h 579246"/>
              <a:gd name="connsiteX10" fmla="*/ 1602890 w 8692179"/>
              <a:gd name="connsiteY10" fmla="*/ 201036 h 579246"/>
              <a:gd name="connsiteX11" fmla="*/ 1731981 w 8692179"/>
              <a:gd name="connsiteY11" fmla="*/ 287097 h 579246"/>
              <a:gd name="connsiteX12" fmla="*/ 1904104 w 8692179"/>
              <a:gd name="connsiteY12" fmla="*/ 136490 h 579246"/>
              <a:gd name="connsiteX13" fmla="*/ 2054711 w 8692179"/>
              <a:gd name="connsiteY13" fmla="*/ 114974 h 579246"/>
              <a:gd name="connsiteX14" fmla="*/ 2205318 w 8692179"/>
              <a:gd name="connsiteY14" fmla="*/ 104217 h 579246"/>
              <a:gd name="connsiteX15" fmla="*/ 2355925 w 8692179"/>
              <a:gd name="connsiteY15" fmla="*/ 513007 h 579246"/>
              <a:gd name="connsiteX16" fmla="*/ 2667897 w 8692179"/>
              <a:gd name="connsiteY16" fmla="*/ 416189 h 579246"/>
              <a:gd name="connsiteX17" fmla="*/ 2796988 w 8692179"/>
              <a:gd name="connsiteY17" fmla="*/ 61186 h 579246"/>
              <a:gd name="connsiteX18" fmla="*/ 2926080 w 8692179"/>
              <a:gd name="connsiteY18" fmla="*/ 39671 h 579246"/>
              <a:gd name="connsiteX19" fmla="*/ 3130476 w 8692179"/>
              <a:gd name="connsiteY19" fmla="*/ 211793 h 579246"/>
              <a:gd name="connsiteX20" fmla="*/ 3399417 w 8692179"/>
              <a:gd name="connsiteY20" fmla="*/ 114974 h 579246"/>
              <a:gd name="connsiteX21" fmla="*/ 3517751 w 8692179"/>
              <a:gd name="connsiteY21" fmla="*/ 201036 h 579246"/>
              <a:gd name="connsiteX22" fmla="*/ 3732904 w 8692179"/>
              <a:gd name="connsiteY22" fmla="*/ 93459 h 579246"/>
              <a:gd name="connsiteX23" fmla="*/ 3883511 w 8692179"/>
              <a:gd name="connsiteY23" fmla="*/ 142307 h 579246"/>
              <a:gd name="connsiteX24" fmla="*/ 4012603 w 8692179"/>
              <a:gd name="connsiteY24" fmla="*/ 211793 h 579246"/>
              <a:gd name="connsiteX25" fmla="*/ 4270786 w 8692179"/>
              <a:gd name="connsiteY25" fmla="*/ 125732 h 579246"/>
              <a:gd name="connsiteX26" fmla="*/ 4464424 w 8692179"/>
              <a:gd name="connsiteY26" fmla="*/ 186656 h 579246"/>
              <a:gd name="connsiteX27" fmla="*/ 4701092 w 8692179"/>
              <a:gd name="connsiteY27" fmla="*/ 93459 h 579246"/>
              <a:gd name="connsiteX28" fmla="*/ 4797911 w 8692179"/>
              <a:gd name="connsiteY28" fmla="*/ 82702 h 579246"/>
              <a:gd name="connsiteX29" fmla="*/ 4894730 w 8692179"/>
              <a:gd name="connsiteY29" fmla="*/ 201036 h 579246"/>
              <a:gd name="connsiteX30" fmla="*/ 5109883 w 8692179"/>
              <a:gd name="connsiteY30" fmla="*/ 93459 h 579246"/>
              <a:gd name="connsiteX31" fmla="*/ 5249732 w 8692179"/>
              <a:gd name="connsiteY31" fmla="*/ 222551 h 579246"/>
              <a:gd name="connsiteX32" fmla="*/ 5475643 w 8692179"/>
              <a:gd name="connsiteY32" fmla="*/ 577553 h 579246"/>
              <a:gd name="connsiteX33" fmla="*/ 5798372 w 8692179"/>
              <a:gd name="connsiteY33" fmla="*/ 61186 h 579246"/>
              <a:gd name="connsiteX34" fmla="*/ 5905948 w 8692179"/>
              <a:gd name="connsiteY34" fmla="*/ 28913 h 579246"/>
              <a:gd name="connsiteX35" fmla="*/ 6099586 w 8692179"/>
              <a:gd name="connsiteY35" fmla="*/ 233309 h 579246"/>
              <a:gd name="connsiteX36" fmla="*/ 6314739 w 8692179"/>
              <a:gd name="connsiteY36" fmla="*/ 104217 h 579246"/>
              <a:gd name="connsiteX37" fmla="*/ 6583680 w 8692179"/>
              <a:gd name="connsiteY37" fmla="*/ 190278 h 579246"/>
              <a:gd name="connsiteX38" fmla="*/ 6960198 w 8692179"/>
              <a:gd name="connsiteY38" fmla="*/ 125732 h 579246"/>
              <a:gd name="connsiteX39" fmla="*/ 7390504 w 8692179"/>
              <a:gd name="connsiteY39" fmla="*/ 287097 h 579246"/>
              <a:gd name="connsiteX40" fmla="*/ 7541111 w 8692179"/>
              <a:gd name="connsiteY40" fmla="*/ 71944 h 579246"/>
              <a:gd name="connsiteX41" fmla="*/ 7756264 w 8692179"/>
              <a:gd name="connsiteY41" fmla="*/ 93459 h 579246"/>
              <a:gd name="connsiteX42" fmla="*/ 7939144 w 8692179"/>
              <a:gd name="connsiteY42" fmla="*/ 297854 h 579246"/>
              <a:gd name="connsiteX43" fmla="*/ 8197327 w 8692179"/>
              <a:gd name="connsiteY43" fmla="*/ 50429 h 579246"/>
              <a:gd name="connsiteX44" fmla="*/ 8466268 w 8692179"/>
              <a:gd name="connsiteY44" fmla="*/ 287097 h 579246"/>
              <a:gd name="connsiteX45" fmla="*/ 8692179 w 8692179"/>
              <a:gd name="connsiteY45" fmla="*/ 61186 h 579246"/>
              <a:gd name="connsiteX0" fmla="*/ 0 w 8692179"/>
              <a:gd name="connsiteY0" fmla="*/ 265582 h 579246"/>
              <a:gd name="connsiteX1" fmla="*/ 150607 w 8692179"/>
              <a:gd name="connsiteY1" fmla="*/ 93459 h 579246"/>
              <a:gd name="connsiteX2" fmla="*/ 322730 w 8692179"/>
              <a:gd name="connsiteY2" fmla="*/ 147247 h 579246"/>
              <a:gd name="connsiteX3" fmla="*/ 494852 w 8692179"/>
              <a:gd name="connsiteY3" fmla="*/ 71944 h 579246"/>
              <a:gd name="connsiteX4" fmla="*/ 666974 w 8692179"/>
              <a:gd name="connsiteY4" fmla="*/ 222551 h 579246"/>
              <a:gd name="connsiteX5" fmla="*/ 785308 w 8692179"/>
              <a:gd name="connsiteY5" fmla="*/ 265582 h 579246"/>
              <a:gd name="connsiteX6" fmla="*/ 935916 w 8692179"/>
              <a:gd name="connsiteY6" fmla="*/ 104217 h 579246"/>
              <a:gd name="connsiteX7" fmla="*/ 1075765 w 8692179"/>
              <a:gd name="connsiteY7" fmla="*/ 222551 h 579246"/>
              <a:gd name="connsiteX8" fmla="*/ 1312433 w 8692179"/>
              <a:gd name="connsiteY8" fmla="*/ 93459 h 579246"/>
              <a:gd name="connsiteX9" fmla="*/ 1473798 w 8692179"/>
              <a:gd name="connsiteY9" fmla="*/ 71944 h 579246"/>
              <a:gd name="connsiteX10" fmla="*/ 1602890 w 8692179"/>
              <a:gd name="connsiteY10" fmla="*/ 201036 h 579246"/>
              <a:gd name="connsiteX11" fmla="*/ 1731981 w 8692179"/>
              <a:gd name="connsiteY11" fmla="*/ 287097 h 579246"/>
              <a:gd name="connsiteX12" fmla="*/ 1904104 w 8692179"/>
              <a:gd name="connsiteY12" fmla="*/ 136490 h 579246"/>
              <a:gd name="connsiteX13" fmla="*/ 2054711 w 8692179"/>
              <a:gd name="connsiteY13" fmla="*/ 114974 h 579246"/>
              <a:gd name="connsiteX14" fmla="*/ 2205318 w 8692179"/>
              <a:gd name="connsiteY14" fmla="*/ 104217 h 579246"/>
              <a:gd name="connsiteX15" fmla="*/ 2355925 w 8692179"/>
              <a:gd name="connsiteY15" fmla="*/ 513007 h 579246"/>
              <a:gd name="connsiteX16" fmla="*/ 2667897 w 8692179"/>
              <a:gd name="connsiteY16" fmla="*/ 416189 h 579246"/>
              <a:gd name="connsiteX17" fmla="*/ 2796988 w 8692179"/>
              <a:gd name="connsiteY17" fmla="*/ 61186 h 579246"/>
              <a:gd name="connsiteX18" fmla="*/ 2926080 w 8692179"/>
              <a:gd name="connsiteY18" fmla="*/ 39671 h 579246"/>
              <a:gd name="connsiteX19" fmla="*/ 3130476 w 8692179"/>
              <a:gd name="connsiteY19" fmla="*/ 211793 h 579246"/>
              <a:gd name="connsiteX20" fmla="*/ 3399417 w 8692179"/>
              <a:gd name="connsiteY20" fmla="*/ 114974 h 579246"/>
              <a:gd name="connsiteX21" fmla="*/ 3517751 w 8692179"/>
              <a:gd name="connsiteY21" fmla="*/ 201036 h 579246"/>
              <a:gd name="connsiteX22" fmla="*/ 3732904 w 8692179"/>
              <a:gd name="connsiteY22" fmla="*/ 93459 h 579246"/>
              <a:gd name="connsiteX23" fmla="*/ 3883511 w 8692179"/>
              <a:gd name="connsiteY23" fmla="*/ 142307 h 579246"/>
              <a:gd name="connsiteX24" fmla="*/ 4012603 w 8692179"/>
              <a:gd name="connsiteY24" fmla="*/ 211793 h 579246"/>
              <a:gd name="connsiteX25" fmla="*/ 4270786 w 8692179"/>
              <a:gd name="connsiteY25" fmla="*/ 125732 h 579246"/>
              <a:gd name="connsiteX26" fmla="*/ 4464424 w 8692179"/>
              <a:gd name="connsiteY26" fmla="*/ 186656 h 579246"/>
              <a:gd name="connsiteX27" fmla="*/ 4663769 w 8692179"/>
              <a:gd name="connsiteY27" fmla="*/ 140112 h 579246"/>
              <a:gd name="connsiteX28" fmla="*/ 4797911 w 8692179"/>
              <a:gd name="connsiteY28" fmla="*/ 82702 h 579246"/>
              <a:gd name="connsiteX29" fmla="*/ 4894730 w 8692179"/>
              <a:gd name="connsiteY29" fmla="*/ 201036 h 579246"/>
              <a:gd name="connsiteX30" fmla="*/ 5109883 w 8692179"/>
              <a:gd name="connsiteY30" fmla="*/ 93459 h 579246"/>
              <a:gd name="connsiteX31" fmla="*/ 5249732 w 8692179"/>
              <a:gd name="connsiteY31" fmla="*/ 222551 h 579246"/>
              <a:gd name="connsiteX32" fmla="*/ 5475643 w 8692179"/>
              <a:gd name="connsiteY32" fmla="*/ 577553 h 579246"/>
              <a:gd name="connsiteX33" fmla="*/ 5798372 w 8692179"/>
              <a:gd name="connsiteY33" fmla="*/ 61186 h 579246"/>
              <a:gd name="connsiteX34" fmla="*/ 5905948 w 8692179"/>
              <a:gd name="connsiteY34" fmla="*/ 28913 h 579246"/>
              <a:gd name="connsiteX35" fmla="*/ 6099586 w 8692179"/>
              <a:gd name="connsiteY35" fmla="*/ 233309 h 579246"/>
              <a:gd name="connsiteX36" fmla="*/ 6314739 w 8692179"/>
              <a:gd name="connsiteY36" fmla="*/ 104217 h 579246"/>
              <a:gd name="connsiteX37" fmla="*/ 6583680 w 8692179"/>
              <a:gd name="connsiteY37" fmla="*/ 190278 h 579246"/>
              <a:gd name="connsiteX38" fmla="*/ 6960198 w 8692179"/>
              <a:gd name="connsiteY38" fmla="*/ 125732 h 579246"/>
              <a:gd name="connsiteX39" fmla="*/ 7390504 w 8692179"/>
              <a:gd name="connsiteY39" fmla="*/ 287097 h 579246"/>
              <a:gd name="connsiteX40" fmla="*/ 7541111 w 8692179"/>
              <a:gd name="connsiteY40" fmla="*/ 71944 h 579246"/>
              <a:gd name="connsiteX41" fmla="*/ 7756264 w 8692179"/>
              <a:gd name="connsiteY41" fmla="*/ 93459 h 579246"/>
              <a:gd name="connsiteX42" fmla="*/ 7939144 w 8692179"/>
              <a:gd name="connsiteY42" fmla="*/ 297854 h 579246"/>
              <a:gd name="connsiteX43" fmla="*/ 8197327 w 8692179"/>
              <a:gd name="connsiteY43" fmla="*/ 50429 h 579246"/>
              <a:gd name="connsiteX44" fmla="*/ 8466268 w 8692179"/>
              <a:gd name="connsiteY44" fmla="*/ 287097 h 579246"/>
              <a:gd name="connsiteX45" fmla="*/ 8692179 w 8692179"/>
              <a:gd name="connsiteY45" fmla="*/ 61186 h 579246"/>
              <a:gd name="connsiteX0" fmla="*/ 0 w 8692179"/>
              <a:gd name="connsiteY0" fmla="*/ 265582 h 579246"/>
              <a:gd name="connsiteX1" fmla="*/ 150607 w 8692179"/>
              <a:gd name="connsiteY1" fmla="*/ 93459 h 579246"/>
              <a:gd name="connsiteX2" fmla="*/ 322730 w 8692179"/>
              <a:gd name="connsiteY2" fmla="*/ 147247 h 579246"/>
              <a:gd name="connsiteX3" fmla="*/ 494852 w 8692179"/>
              <a:gd name="connsiteY3" fmla="*/ 71944 h 579246"/>
              <a:gd name="connsiteX4" fmla="*/ 666974 w 8692179"/>
              <a:gd name="connsiteY4" fmla="*/ 222551 h 579246"/>
              <a:gd name="connsiteX5" fmla="*/ 785308 w 8692179"/>
              <a:gd name="connsiteY5" fmla="*/ 265582 h 579246"/>
              <a:gd name="connsiteX6" fmla="*/ 935916 w 8692179"/>
              <a:gd name="connsiteY6" fmla="*/ 104217 h 579246"/>
              <a:gd name="connsiteX7" fmla="*/ 1075765 w 8692179"/>
              <a:gd name="connsiteY7" fmla="*/ 222551 h 579246"/>
              <a:gd name="connsiteX8" fmla="*/ 1312433 w 8692179"/>
              <a:gd name="connsiteY8" fmla="*/ 93459 h 579246"/>
              <a:gd name="connsiteX9" fmla="*/ 1473798 w 8692179"/>
              <a:gd name="connsiteY9" fmla="*/ 71944 h 579246"/>
              <a:gd name="connsiteX10" fmla="*/ 1602890 w 8692179"/>
              <a:gd name="connsiteY10" fmla="*/ 201036 h 579246"/>
              <a:gd name="connsiteX11" fmla="*/ 1731981 w 8692179"/>
              <a:gd name="connsiteY11" fmla="*/ 287097 h 579246"/>
              <a:gd name="connsiteX12" fmla="*/ 1904104 w 8692179"/>
              <a:gd name="connsiteY12" fmla="*/ 136490 h 579246"/>
              <a:gd name="connsiteX13" fmla="*/ 2054711 w 8692179"/>
              <a:gd name="connsiteY13" fmla="*/ 114974 h 579246"/>
              <a:gd name="connsiteX14" fmla="*/ 2205318 w 8692179"/>
              <a:gd name="connsiteY14" fmla="*/ 104217 h 579246"/>
              <a:gd name="connsiteX15" fmla="*/ 2355925 w 8692179"/>
              <a:gd name="connsiteY15" fmla="*/ 513007 h 579246"/>
              <a:gd name="connsiteX16" fmla="*/ 2667897 w 8692179"/>
              <a:gd name="connsiteY16" fmla="*/ 416189 h 579246"/>
              <a:gd name="connsiteX17" fmla="*/ 2796988 w 8692179"/>
              <a:gd name="connsiteY17" fmla="*/ 61186 h 579246"/>
              <a:gd name="connsiteX18" fmla="*/ 2926080 w 8692179"/>
              <a:gd name="connsiteY18" fmla="*/ 39671 h 579246"/>
              <a:gd name="connsiteX19" fmla="*/ 3130476 w 8692179"/>
              <a:gd name="connsiteY19" fmla="*/ 211793 h 579246"/>
              <a:gd name="connsiteX20" fmla="*/ 3399417 w 8692179"/>
              <a:gd name="connsiteY20" fmla="*/ 114974 h 579246"/>
              <a:gd name="connsiteX21" fmla="*/ 3517751 w 8692179"/>
              <a:gd name="connsiteY21" fmla="*/ 201036 h 579246"/>
              <a:gd name="connsiteX22" fmla="*/ 3732904 w 8692179"/>
              <a:gd name="connsiteY22" fmla="*/ 93459 h 579246"/>
              <a:gd name="connsiteX23" fmla="*/ 3883511 w 8692179"/>
              <a:gd name="connsiteY23" fmla="*/ 142307 h 579246"/>
              <a:gd name="connsiteX24" fmla="*/ 4012603 w 8692179"/>
              <a:gd name="connsiteY24" fmla="*/ 211793 h 579246"/>
              <a:gd name="connsiteX25" fmla="*/ 4270786 w 8692179"/>
              <a:gd name="connsiteY25" fmla="*/ 125732 h 579246"/>
              <a:gd name="connsiteX26" fmla="*/ 4464424 w 8692179"/>
              <a:gd name="connsiteY26" fmla="*/ 186656 h 579246"/>
              <a:gd name="connsiteX27" fmla="*/ 4663769 w 8692179"/>
              <a:gd name="connsiteY27" fmla="*/ 140112 h 579246"/>
              <a:gd name="connsiteX28" fmla="*/ 4788580 w 8692179"/>
              <a:gd name="connsiteY28" fmla="*/ 138685 h 579246"/>
              <a:gd name="connsiteX29" fmla="*/ 4894730 w 8692179"/>
              <a:gd name="connsiteY29" fmla="*/ 201036 h 579246"/>
              <a:gd name="connsiteX30" fmla="*/ 5109883 w 8692179"/>
              <a:gd name="connsiteY30" fmla="*/ 93459 h 579246"/>
              <a:gd name="connsiteX31" fmla="*/ 5249732 w 8692179"/>
              <a:gd name="connsiteY31" fmla="*/ 222551 h 579246"/>
              <a:gd name="connsiteX32" fmla="*/ 5475643 w 8692179"/>
              <a:gd name="connsiteY32" fmla="*/ 577553 h 579246"/>
              <a:gd name="connsiteX33" fmla="*/ 5798372 w 8692179"/>
              <a:gd name="connsiteY33" fmla="*/ 61186 h 579246"/>
              <a:gd name="connsiteX34" fmla="*/ 5905948 w 8692179"/>
              <a:gd name="connsiteY34" fmla="*/ 28913 h 579246"/>
              <a:gd name="connsiteX35" fmla="*/ 6099586 w 8692179"/>
              <a:gd name="connsiteY35" fmla="*/ 233309 h 579246"/>
              <a:gd name="connsiteX36" fmla="*/ 6314739 w 8692179"/>
              <a:gd name="connsiteY36" fmla="*/ 104217 h 579246"/>
              <a:gd name="connsiteX37" fmla="*/ 6583680 w 8692179"/>
              <a:gd name="connsiteY37" fmla="*/ 190278 h 579246"/>
              <a:gd name="connsiteX38" fmla="*/ 6960198 w 8692179"/>
              <a:gd name="connsiteY38" fmla="*/ 125732 h 579246"/>
              <a:gd name="connsiteX39" fmla="*/ 7390504 w 8692179"/>
              <a:gd name="connsiteY39" fmla="*/ 287097 h 579246"/>
              <a:gd name="connsiteX40" fmla="*/ 7541111 w 8692179"/>
              <a:gd name="connsiteY40" fmla="*/ 71944 h 579246"/>
              <a:gd name="connsiteX41" fmla="*/ 7756264 w 8692179"/>
              <a:gd name="connsiteY41" fmla="*/ 93459 h 579246"/>
              <a:gd name="connsiteX42" fmla="*/ 7939144 w 8692179"/>
              <a:gd name="connsiteY42" fmla="*/ 297854 h 579246"/>
              <a:gd name="connsiteX43" fmla="*/ 8197327 w 8692179"/>
              <a:gd name="connsiteY43" fmla="*/ 50429 h 579246"/>
              <a:gd name="connsiteX44" fmla="*/ 8466268 w 8692179"/>
              <a:gd name="connsiteY44" fmla="*/ 287097 h 579246"/>
              <a:gd name="connsiteX45" fmla="*/ 8692179 w 8692179"/>
              <a:gd name="connsiteY45" fmla="*/ 61186 h 579246"/>
              <a:gd name="connsiteX0" fmla="*/ 0 w 8692179"/>
              <a:gd name="connsiteY0" fmla="*/ 265582 h 579183"/>
              <a:gd name="connsiteX1" fmla="*/ 150607 w 8692179"/>
              <a:gd name="connsiteY1" fmla="*/ 93459 h 579183"/>
              <a:gd name="connsiteX2" fmla="*/ 322730 w 8692179"/>
              <a:gd name="connsiteY2" fmla="*/ 147247 h 579183"/>
              <a:gd name="connsiteX3" fmla="*/ 494852 w 8692179"/>
              <a:gd name="connsiteY3" fmla="*/ 71944 h 579183"/>
              <a:gd name="connsiteX4" fmla="*/ 666974 w 8692179"/>
              <a:gd name="connsiteY4" fmla="*/ 222551 h 579183"/>
              <a:gd name="connsiteX5" fmla="*/ 785308 w 8692179"/>
              <a:gd name="connsiteY5" fmla="*/ 265582 h 579183"/>
              <a:gd name="connsiteX6" fmla="*/ 935916 w 8692179"/>
              <a:gd name="connsiteY6" fmla="*/ 104217 h 579183"/>
              <a:gd name="connsiteX7" fmla="*/ 1075765 w 8692179"/>
              <a:gd name="connsiteY7" fmla="*/ 222551 h 579183"/>
              <a:gd name="connsiteX8" fmla="*/ 1312433 w 8692179"/>
              <a:gd name="connsiteY8" fmla="*/ 93459 h 579183"/>
              <a:gd name="connsiteX9" fmla="*/ 1473798 w 8692179"/>
              <a:gd name="connsiteY9" fmla="*/ 71944 h 579183"/>
              <a:gd name="connsiteX10" fmla="*/ 1602890 w 8692179"/>
              <a:gd name="connsiteY10" fmla="*/ 201036 h 579183"/>
              <a:gd name="connsiteX11" fmla="*/ 1731981 w 8692179"/>
              <a:gd name="connsiteY11" fmla="*/ 287097 h 579183"/>
              <a:gd name="connsiteX12" fmla="*/ 1904104 w 8692179"/>
              <a:gd name="connsiteY12" fmla="*/ 136490 h 579183"/>
              <a:gd name="connsiteX13" fmla="*/ 2054711 w 8692179"/>
              <a:gd name="connsiteY13" fmla="*/ 114974 h 579183"/>
              <a:gd name="connsiteX14" fmla="*/ 2205318 w 8692179"/>
              <a:gd name="connsiteY14" fmla="*/ 104217 h 579183"/>
              <a:gd name="connsiteX15" fmla="*/ 2355925 w 8692179"/>
              <a:gd name="connsiteY15" fmla="*/ 513007 h 579183"/>
              <a:gd name="connsiteX16" fmla="*/ 2667897 w 8692179"/>
              <a:gd name="connsiteY16" fmla="*/ 416189 h 579183"/>
              <a:gd name="connsiteX17" fmla="*/ 2796988 w 8692179"/>
              <a:gd name="connsiteY17" fmla="*/ 61186 h 579183"/>
              <a:gd name="connsiteX18" fmla="*/ 2926080 w 8692179"/>
              <a:gd name="connsiteY18" fmla="*/ 39671 h 579183"/>
              <a:gd name="connsiteX19" fmla="*/ 3130476 w 8692179"/>
              <a:gd name="connsiteY19" fmla="*/ 211793 h 579183"/>
              <a:gd name="connsiteX20" fmla="*/ 3399417 w 8692179"/>
              <a:gd name="connsiteY20" fmla="*/ 114974 h 579183"/>
              <a:gd name="connsiteX21" fmla="*/ 3517751 w 8692179"/>
              <a:gd name="connsiteY21" fmla="*/ 201036 h 579183"/>
              <a:gd name="connsiteX22" fmla="*/ 3732904 w 8692179"/>
              <a:gd name="connsiteY22" fmla="*/ 93459 h 579183"/>
              <a:gd name="connsiteX23" fmla="*/ 3883511 w 8692179"/>
              <a:gd name="connsiteY23" fmla="*/ 142307 h 579183"/>
              <a:gd name="connsiteX24" fmla="*/ 4012603 w 8692179"/>
              <a:gd name="connsiteY24" fmla="*/ 211793 h 579183"/>
              <a:gd name="connsiteX25" fmla="*/ 4270786 w 8692179"/>
              <a:gd name="connsiteY25" fmla="*/ 125732 h 579183"/>
              <a:gd name="connsiteX26" fmla="*/ 4464424 w 8692179"/>
              <a:gd name="connsiteY26" fmla="*/ 186656 h 579183"/>
              <a:gd name="connsiteX27" fmla="*/ 4663769 w 8692179"/>
              <a:gd name="connsiteY27" fmla="*/ 140112 h 579183"/>
              <a:gd name="connsiteX28" fmla="*/ 4788580 w 8692179"/>
              <a:gd name="connsiteY28" fmla="*/ 138685 h 579183"/>
              <a:gd name="connsiteX29" fmla="*/ 4894730 w 8692179"/>
              <a:gd name="connsiteY29" fmla="*/ 201036 h 579183"/>
              <a:gd name="connsiteX30" fmla="*/ 5072560 w 8692179"/>
              <a:gd name="connsiteY30" fmla="*/ 168104 h 579183"/>
              <a:gd name="connsiteX31" fmla="*/ 5249732 w 8692179"/>
              <a:gd name="connsiteY31" fmla="*/ 222551 h 579183"/>
              <a:gd name="connsiteX32" fmla="*/ 5475643 w 8692179"/>
              <a:gd name="connsiteY32" fmla="*/ 577553 h 579183"/>
              <a:gd name="connsiteX33" fmla="*/ 5798372 w 8692179"/>
              <a:gd name="connsiteY33" fmla="*/ 61186 h 579183"/>
              <a:gd name="connsiteX34" fmla="*/ 5905948 w 8692179"/>
              <a:gd name="connsiteY34" fmla="*/ 28913 h 579183"/>
              <a:gd name="connsiteX35" fmla="*/ 6099586 w 8692179"/>
              <a:gd name="connsiteY35" fmla="*/ 233309 h 579183"/>
              <a:gd name="connsiteX36" fmla="*/ 6314739 w 8692179"/>
              <a:gd name="connsiteY36" fmla="*/ 104217 h 579183"/>
              <a:gd name="connsiteX37" fmla="*/ 6583680 w 8692179"/>
              <a:gd name="connsiteY37" fmla="*/ 190278 h 579183"/>
              <a:gd name="connsiteX38" fmla="*/ 6960198 w 8692179"/>
              <a:gd name="connsiteY38" fmla="*/ 125732 h 579183"/>
              <a:gd name="connsiteX39" fmla="*/ 7390504 w 8692179"/>
              <a:gd name="connsiteY39" fmla="*/ 287097 h 579183"/>
              <a:gd name="connsiteX40" fmla="*/ 7541111 w 8692179"/>
              <a:gd name="connsiteY40" fmla="*/ 71944 h 579183"/>
              <a:gd name="connsiteX41" fmla="*/ 7756264 w 8692179"/>
              <a:gd name="connsiteY41" fmla="*/ 93459 h 579183"/>
              <a:gd name="connsiteX42" fmla="*/ 7939144 w 8692179"/>
              <a:gd name="connsiteY42" fmla="*/ 297854 h 579183"/>
              <a:gd name="connsiteX43" fmla="*/ 8197327 w 8692179"/>
              <a:gd name="connsiteY43" fmla="*/ 50429 h 579183"/>
              <a:gd name="connsiteX44" fmla="*/ 8466268 w 8692179"/>
              <a:gd name="connsiteY44" fmla="*/ 287097 h 579183"/>
              <a:gd name="connsiteX45" fmla="*/ 8692179 w 8692179"/>
              <a:gd name="connsiteY45" fmla="*/ 61186 h 579183"/>
              <a:gd name="connsiteX0" fmla="*/ 0 w 8692179"/>
              <a:gd name="connsiteY0" fmla="*/ 248130 h 513024"/>
              <a:gd name="connsiteX1" fmla="*/ 150607 w 8692179"/>
              <a:gd name="connsiteY1" fmla="*/ 76007 h 513024"/>
              <a:gd name="connsiteX2" fmla="*/ 322730 w 8692179"/>
              <a:gd name="connsiteY2" fmla="*/ 129795 h 513024"/>
              <a:gd name="connsiteX3" fmla="*/ 494852 w 8692179"/>
              <a:gd name="connsiteY3" fmla="*/ 54492 h 513024"/>
              <a:gd name="connsiteX4" fmla="*/ 666974 w 8692179"/>
              <a:gd name="connsiteY4" fmla="*/ 205099 h 513024"/>
              <a:gd name="connsiteX5" fmla="*/ 785308 w 8692179"/>
              <a:gd name="connsiteY5" fmla="*/ 248130 h 513024"/>
              <a:gd name="connsiteX6" fmla="*/ 935916 w 8692179"/>
              <a:gd name="connsiteY6" fmla="*/ 86765 h 513024"/>
              <a:gd name="connsiteX7" fmla="*/ 1075765 w 8692179"/>
              <a:gd name="connsiteY7" fmla="*/ 205099 h 513024"/>
              <a:gd name="connsiteX8" fmla="*/ 1312433 w 8692179"/>
              <a:gd name="connsiteY8" fmla="*/ 76007 h 513024"/>
              <a:gd name="connsiteX9" fmla="*/ 1473798 w 8692179"/>
              <a:gd name="connsiteY9" fmla="*/ 54492 h 513024"/>
              <a:gd name="connsiteX10" fmla="*/ 1602890 w 8692179"/>
              <a:gd name="connsiteY10" fmla="*/ 183584 h 513024"/>
              <a:gd name="connsiteX11" fmla="*/ 1731981 w 8692179"/>
              <a:gd name="connsiteY11" fmla="*/ 269645 h 513024"/>
              <a:gd name="connsiteX12" fmla="*/ 1904104 w 8692179"/>
              <a:gd name="connsiteY12" fmla="*/ 119038 h 513024"/>
              <a:gd name="connsiteX13" fmla="*/ 2054711 w 8692179"/>
              <a:gd name="connsiteY13" fmla="*/ 97522 h 513024"/>
              <a:gd name="connsiteX14" fmla="*/ 2205318 w 8692179"/>
              <a:gd name="connsiteY14" fmla="*/ 86765 h 513024"/>
              <a:gd name="connsiteX15" fmla="*/ 2355925 w 8692179"/>
              <a:gd name="connsiteY15" fmla="*/ 495555 h 513024"/>
              <a:gd name="connsiteX16" fmla="*/ 2667897 w 8692179"/>
              <a:gd name="connsiteY16" fmla="*/ 398737 h 513024"/>
              <a:gd name="connsiteX17" fmla="*/ 2796988 w 8692179"/>
              <a:gd name="connsiteY17" fmla="*/ 43734 h 513024"/>
              <a:gd name="connsiteX18" fmla="*/ 2926080 w 8692179"/>
              <a:gd name="connsiteY18" fmla="*/ 22219 h 513024"/>
              <a:gd name="connsiteX19" fmla="*/ 3130476 w 8692179"/>
              <a:gd name="connsiteY19" fmla="*/ 194341 h 513024"/>
              <a:gd name="connsiteX20" fmla="*/ 3399417 w 8692179"/>
              <a:gd name="connsiteY20" fmla="*/ 97522 h 513024"/>
              <a:gd name="connsiteX21" fmla="*/ 3517751 w 8692179"/>
              <a:gd name="connsiteY21" fmla="*/ 183584 h 513024"/>
              <a:gd name="connsiteX22" fmla="*/ 3732904 w 8692179"/>
              <a:gd name="connsiteY22" fmla="*/ 76007 h 513024"/>
              <a:gd name="connsiteX23" fmla="*/ 3883511 w 8692179"/>
              <a:gd name="connsiteY23" fmla="*/ 124855 h 513024"/>
              <a:gd name="connsiteX24" fmla="*/ 4012603 w 8692179"/>
              <a:gd name="connsiteY24" fmla="*/ 194341 h 513024"/>
              <a:gd name="connsiteX25" fmla="*/ 4270786 w 8692179"/>
              <a:gd name="connsiteY25" fmla="*/ 108280 h 513024"/>
              <a:gd name="connsiteX26" fmla="*/ 4464424 w 8692179"/>
              <a:gd name="connsiteY26" fmla="*/ 169204 h 513024"/>
              <a:gd name="connsiteX27" fmla="*/ 4663769 w 8692179"/>
              <a:gd name="connsiteY27" fmla="*/ 122660 h 513024"/>
              <a:gd name="connsiteX28" fmla="*/ 4788580 w 8692179"/>
              <a:gd name="connsiteY28" fmla="*/ 121233 h 513024"/>
              <a:gd name="connsiteX29" fmla="*/ 4894730 w 8692179"/>
              <a:gd name="connsiteY29" fmla="*/ 183584 h 513024"/>
              <a:gd name="connsiteX30" fmla="*/ 5072560 w 8692179"/>
              <a:gd name="connsiteY30" fmla="*/ 150652 h 513024"/>
              <a:gd name="connsiteX31" fmla="*/ 5249732 w 8692179"/>
              <a:gd name="connsiteY31" fmla="*/ 205099 h 513024"/>
              <a:gd name="connsiteX32" fmla="*/ 5484973 w 8692179"/>
              <a:gd name="connsiteY32" fmla="*/ 121562 h 513024"/>
              <a:gd name="connsiteX33" fmla="*/ 5798372 w 8692179"/>
              <a:gd name="connsiteY33" fmla="*/ 43734 h 513024"/>
              <a:gd name="connsiteX34" fmla="*/ 5905948 w 8692179"/>
              <a:gd name="connsiteY34" fmla="*/ 11461 h 513024"/>
              <a:gd name="connsiteX35" fmla="*/ 6099586 w 8692179"/>
              <a:gd name="connsiteY35" fmla="*/ 215857 h 513024"/>
              <a:gd name="connsiteX36" fmla="*/ 6314739 w 8692179"/>
              <a:gd name="connsiteY36" fmla="*/ 86765 h 513024"/>
              <a:gd name="connsiteX37" fmla="*/ 6583680 w 8692179"/>
              <a:gd name="connsiteY37" fmla="*/ 172826 h 513024"/>
              <a:gd name="connsiteX38" fmla="*/ 6960198 w 8692179"/>
              <a:gd name="connsiteY38" fmla="*/ 108280 h 513024"/>
              <a:gd name="connsiteX39" fmla="*/ 7390504 w 8692179"/>
              <a:gd name="connsiteY39" fmla="*/ 269645 h 513024"/>
              <a:gd name="connsiteX40" fmla="*/ 7541111 w 8692179"/>
              <a:gd name="connsiteY40" fmla="*/ 54492 h 513024"/>
              <a:gd name="connsiteX41" fmla="*/ 7756264 w 8692179"/>
              <a:gd name="connsiteY41" fmla="*/ 76007 h 513024"/>
              <a:gd name="connsiteX42" fmla="*/ 7939144 w 8692179"/>
              <a:gd name="connsiteY42" fmla="*/ 280402 h 513024"/>
              <a:gd name="connsiteX43" fmla="*/ 8197327 w 8692179"/>
              <a:gd name="connsiteY43" fmla="*/ 32977 h 513024"/>
              <a:gd name="connsiteX44" fmla="*/ 8466268 w 8692179"/>
              <a:gd name="connsiteY44" fmla="*/ 269645 h 513024"/>
              <a:gd name="connsiteX45" fmla="*/ 8692179 w 8692179"/>
              <a:gd name="connsiteY45" fmla="*/ 43734 h 513024"/>
              <a:gd name="connsiteX0" fmla="*/ 0 w 8692179"/>
              <a:gd name="connsiteY0" fmla="*/ 248130 h 513024"/>
              <a:gd name="connsiteX1" fmla="*/ 150607 w 8692179"/>
              <a:gd name="connsiteY1" fmla="*/ 76007 h 513024"/>
              <a:gd name="connsiteX2" fmla="*/ 322730 w 8692179"/>
              <a:gd name="connsiteY2" fmla="*/ 129795 h 513024"/>
              <a:gd name="connsiteX3" fmla="*/ 494852 w 8692179"/>
              <a:gd name="connsiteY3" fmla="*/ 54492 h 513024"/>
              <a:gd name="connsiteX4" fmla="*/ 666974 w 8692179"/>
              <a:gd name="connsiteY4" fmla="*/ 205099 h 513024"/>
              <a:gd name="connsiteX5" fmla="*/ 785308 w 8692179"/>
              <a:gd name="connsiteY5" fmla="*/ 248130 h 513024"/>
              <a:gd name="connsiteX6" fmla="*/ 935916 w 8692179"/>
              <a:gd name="connsiteY6" fmla="*/ 86765 h 513024"/>
              <a:gd name="connsiteX7" fmla="*/ 1075765 w 8692179"/>
              <a:gd name="connsiteY7" fmla="*/ 205099 h 513024"/>
              <a:gd name="connsiteX8" fmla="*/ 1312433 w 8692179"/>
              <a:gd name="connsiteY8" fmla="*/ 76007 h 513024"/>
              <a:gd name="connsiteX9" fmla="*/ 1473798 w 8692179"/>
              <a:gd name="connsiteY9" fmla="*/ 54492 h 513024"/>
              <a:gd name="connsiteX10" fmla="*/ 1602890 w 8692179"/>
              <a:gd name="connsiteY10" fmla="*/ 183584 h 513024"/>
              <a:gd name="connsiteX11" fmla="*/ 1731981 w 8692179"/>
              <a:gd name="connsiteY11" fmla="*/ 269645 h 513024"/>
              <a:gd name="connsiteX12" fmla="*/ 1904104 w 8692179"/>
              <a:gd name="connsiteY12" fmla="*/ 119038 h 513024"/>
              <a:gd name="connsiteX13" fmla="*/ 2054711 w 8692179"/>
              <a:gd name="connsiteY13" fmla="*/ 97522 h 513024"/>
              <a:gd name="connsiteX14" fmla="*/ 2205318 w 8692179"/>
              <a:gd name="connsiteY14" fmla="*/ 86765 h 513024"/>
              <a:gd name="connsiteX15" fmla="*/ 2355925 w 8692179"/>
              <a:gd name="connsiteY15" fmla="*/ 495555 h 513024"/>
              <a:gd name="connsiteX16" fmla="*/ 2667897 w 8692179"/>
              <a:gd name="connsiteY16" fmla="*/ 398737 h 513024"/>
              <a:gd name="connsiteX17" fmla="*/ 2796988 w 8692179"/>
              <a:gd name="connsiteY17" fmla="*/ 43734 h 513024"/>
              <a:gd name="connsiteX18" fmla="*/ 2926080 w 8692179"/>
              <a:gd name="connsiteY18" fmla="*/ 22219 h 513024"/>
              <a:gd name="connsiteX19" fmla="*/ 3130476 w 8692179"/>
              <a:gd name="connsiteY19" fmla="*/ 194341 h 513024"/>
              <a:gd name="connsiteX20" fmla="*/ 3399417 w 8692179"/>
              <a:gd name="connsiteY20" fmla="*/ 97522 h 513024"/>
              <a:gd name="connsiteX21" fmla="*/ 3517751 w 8692179"/>
              <a:gd name="connsiteY21" fmla="*/ 183584 h 513024"/>
              <a:gd name="connsiteX22" fmla="*/ 3732904 w 8692179"/>
              <a:gd name="connsiteY22" fmla="*/ 76007 h 513024"/>
              <a:gd name="connsiteX23" fmla="*/ 3883511 w 8692179"/>
              <a:gd name="connsiteY23" fmla="*/ 124855 h 513024"/>
              <a:gd name="connsiteX24" fmla="*/ 4012603 w 8692179"/>
              <a:gd name="connsiteY24" fmla="*/ 194341 h 513024"/>
              <a:gd name="connsiteX25" fmla="*/ 4270786 w 8692179"/>
              <a:gd name="connsiteY25" fmla="*/ 108280 h 513024"/>
              <a:gd name="connsiteX26" fmla="*/ 4464424 w 8692179"/>
              <a:gd name="connsiteY26" fmla="*/ 169204 h 513024"/>
              <a:gd name="connsiteX27" fmla="*/ 4663769 w 8692179"/>
              <a:gd name="connsiteY27" fmla="*/ 122660 h 513024"/>
              <a:gd name="connsiteX28" fmla="*/ 4788580 w 8692179"/>
              <a:gd name="connsiteY28" fmla="*/ 121233 h 513024"/>
              <a:gd name="connsiteX29" fmla="*/ 4894730 w 8692179"/>
              <a:gd name="connsiteY29" fmla="*/ 183584 h 513024"/>
              <a:gd name="connsiteX30" fmla="*/ 5072560 w 8692179"/>
              <a:gd name="connsiteY30" fmla="*/ 150652 h 513024"/>
              <a:gd name="connsiteX31" fmla="*/ 5249732 w 8692179"/>
              <a:gd name="connsiteY31" fmla="*/ 205099 h 513024"/>
              <a:gd name="connsiteX32" fmla="*/ 5484973 w 8692179"/>
              <a:gd name="connsiteY32" fmla="*/ 121562 h 513024"/>
              <a:gd name="connsiteX33" fmla="*/ 5742388 w 8692179"/>
              <a:gd name="connsiteY33" fmla="*/ 155702 h 513024"/>
              <a:gd name="connsiteX34" fmla="*/ 5905948 w 8692179"/>
              <a:gd name="connsiteY34" fmla="*/ 11461 h 513024"/>
              <a:gd name="connsiteX35" fmla="*/ 6099586 w 8692179"/>
              <a:gd name="connsiteY35" fmla="*/ 215857 h 513024"/>
              <a:gd name="connsiteX36" fmla="*/ 6314739 w 8692179"/>
              <a:gd name="connsiteY36" fmla="*/ 86765 h 513024"/>
              <a:gd name="connsiteX37" fmla="*/ 6583680 w 8692179"/>
              <a:gd name="connsiteY37" fmla="*/ 172826 h 513024"/>
              <a:gd name="connsiteX38" fmla="*/ 6960198 w 8692179"/>
              <a:gd name="connsiteY38" fmla="*/ 108280 h 513024"/>
              <a:gd name="connsiteX39" fmla="*/ 7390504 w 8692179"/>
              <a:gd name="connsiteY39" fmla="*/ 269645 h 513024"/>
              <a:gd name="connsiteX40" fmla="*/ 7541111 w 8692179"/>
              <a:gd name="connsiteY40" fmla="*/ 54492 h 513024"/>
              <a:gd name="connsiteX41" fmla="*/ 7756264 w 8692179"/>
              <a:gd name="connsiteY41" fmla="*/ 76007 h 513024"/>
              <a:gd name="connsiteX42" fmla="*/ 7939144 w 8692179"/>
              <a:gd name="connsiteY42" fmla="*/ 280402 h 513024"/>
              <a:gd name="connsiteX43" fmla="*/ 8197327 w 8692179"/>
              <a:gd name="connsiteY43" fmla="*/ 32977 h 513024"/>
              <a:gd name="connsiteX44" fmla="*/ 8466268 w 8692179"/>
              <a:gd name="connsiteY44" fmla="*/ 269645 h 513024"/>
              <a:gd name="connsiteX45" fmla="*/ 8692179 w 8692179"/>
              <a:gd name="connsiteY45" fmla="*/ 43734 h 513024"/>
              <a:gd name="connsiteX0" fmla="*/ 0 w 8692179"/>
              <a:gd name="connsiteY0" fmla="*/ 248130 h 513024"/>
              <a:gd name="connsiteX1" fmla="*/ 150607 w 8692179"/>
              <a:gd name="connsiteY1" fmla="*/ 76007 h 513024"/>
              <a:gd name="connsiteX2" fmla="*/ 322730 w 8692179"/>
              <a:gd name="connsiteY2" fmla="*/ 129795 h 513024"/>
              <a:gd name="connsiteX3" fmla="*/ 494852 w 8692179"/>
              <a:gd name="connsiteY3" fmla="*/ 54492 h 513024"/>
              <a:gd name="connsiteX4" fmla="*/ 666974 w 8692179"/>
              <a:gd name="connsiteY4" fmla="*/ 205099 h 513024"/>
              <a:gd name="connsiteX5" fmla="*/ 785308 w 8692179"/>
              <a:gd name="connsiteY5" fmla="*/ 248130 h 513024"/>
              <a:gd name="connsiteX6" fmla="*/ 935916 w 8692179"/>
              <a:gd name="connsiteY6" fmla="*/ 86765 h 513024"/>
              <a:gd name="connsiteX7" fmla="*/ 1075765 w 8692179"/>
              <a:gd name="connsiteY7" fmla="*/ 205099 h 513024"/>
              <a:gd name="connsiteX8" fmla="*/ 1312433 w 8692179"/>
              <a:gd name="connsiteY8" fmla="*/ 76007 h 513024"/>
              <a:gd name="connsiteX9" fmla="*/ 1473798 w 8692179"/>
              <a:gd name="connsiteY9" fmla="*/ 54492 h 513024"/>
              <a:gd name="connsiteX10" fmla="*/ 1602890 w 8692179"/>
              <a:gd name="connsiteY10" fmla="*/ 183584 h 513024"/>
              <a:gd name="connsiteX11" fmla="*/ 1731981 w 8692179"/>
              <a:gd name="connsiteY11" fmla="*/ 269645 h 513024"/>
              <a:gd name="connsiteX12" fmla="*/ 1904104 w 8692179"/>
              <a:gd name="connsiteY12" fmla="*/ 119038 h 513024"/>
              <a:gd name="connsiteX13" fmla="*/ 2054711 w 8692179"/>
              <a:gd name="connsiteY13" fmla="*/ 97522 h 513024"/>
              <a:gd name="connsiteX14" fmla="*/ 2205318 w 8692179"/>
              <a:gd name="connsiteY14" fmla="*/ 86765 h 513024"/>
              <a:gd name="connsiteX15" fmla="*/ 2355925 w 8692179"/>
              <a:gd name="connsiteY15" fmla="*/ 495555 h 513024"/>
              <a:gd name="connsiteX16" fmla="*/ 2667897 w 8692179"/>
              <a:gd name="connsiteY16" fmla="*/ 398737 h 513024"/>
              <a:gd name="connsiteX17" fmla="*/ 2796988 w 8692179"/>
              <a:gd name="connsiteY17" fmla="*/ 43734 h 513024"/>
              <a:gd name="connsiteX18" fmla="*/ 2926080 w 8692179"/>
              <a:gd name="connsiteY18" fmla="*/ 22219 h 513024"/>
              <a:gd name="connsiteX19" fmla="*/ 3130476 w 8692179"/>
              <a:gd name="connsiteY19" fmla="*/ 194341 h 513024"/>
              <a:gd name="connsiteX20" fmla="*/ 3399417 w 8692179"/>
              <a:gd name="connsiteY20" fmla="*/ 97522 h 513024"/>
              <a:gd name="connsiteX21" fmla="*/ 3517751 w 8692179"/>
              <a:gd name="connsiteY21" fmla="*/ 183584 h 513024"/>
              <a:gd name="connsiteX22" fmla="*/ 3732904 w 8692179"/>
              <a:gd name="connsiteY22" fmla="*/ 76007 h 513024"/>
              <a:gd name="connsiteX23" fmla="*/ 3883511 w 8692179"/>
              <a:gd name="connsiteY23" fmla="*/ 124855 h 513024"/>
              <a:gd name="connsiteX24" fmla="*/ 4012603 w 8692179"/>
              <a:gd name="connsiteY24" fmla="*/ 194341 h 513024"/>
              <a:gd name="connsiteX25" fmla="*/ 4270786 w 8692179"/>
              <a:gd name="connsiteY25" fmla="*/ 108280 h 513024"/>
              <a:gd name="connsiteX26" fmla="*/ 4464424 w 8692179"/>
              <a:gd name="connsiteY26" fmla="*/ 169204 h 513024"/>
              <a:gd name="connsiteX27" fmla="*/ 4663769 w 8692179"/>
              <a:gd name="connsiteY27" fmla="*/ 122660 h 513024"/>
              <a:gd name="connsiteX28" fmla="*/ 4788580 w 8692179"/>
              <a:gd name="connsiteY28" fmla="*/ 121233 h 513024"/>
              <a:gd name="connsiteX29" fmla="*/ 4894730 w 8692179"/>
              <a:gd name="connsiteY29" fmla="*/ 183584 h 513024"/>
              <a:gd name="connsiteX30" fmla="*/ 5072560 w 8692179"/>
              <a:gd name="connsiteY30" fmla="*/ 150652 h 513024"/>
              <a:gd name="connsiteX31" fmla="*/ 5249732 w 8692179"/>
              <a:gd name="connsiteY31" fmla="*/ 205099 h 513024"/>
              <a:gd name="connsiteX32" fmla="*/ 5484973 w 8692179"/>
              <a:gd name="connsiteY32" fmla="*/ 121562 h 513024"/>
              <a:gd name="connsiteX33" fmla="*/ 5742388 w 8692179"/>
              <a:gd name="connsiteY33" fmla="*/ 155702 h 513024"/>
              <a:gd name="connsiteX34" fmla="*/ 5905948 w 8692179"/>
              <a:gd name="connsiteY34" fmla="*/ 142090 h 513024"/>
              <a:gd name="connsiteX35" fmla="*/ 6099586 w 8692179"/>
              <a:gd name="connsiteY35" fmla="*/ 215857 h 513024"/>
              <a:gd name="connsiteX36" fmla="*/ 6314739 w 8692179"/>
              <a:gd name="connsiteY36" fmla="*/ 86765 h 513024"/>
              <a:gd name="connsiteX37" fmla="*/ 6583680 w 8692179"/>
              <a:gd name="connsiteY37" fmla="*/ 172826 h 513024"/>
              <a:gd name="connsiteX38" fmla="*/ 6960198 w 8692179"/>
              <a:gd name="connsiteY38" fmla="*/ 108280 h 513024"/>
              <a:gd name="connsiteX39" fmla="*/ 7390504 w 8692179"/>
              <a:gd name="connsiteY39" fmla="*/ 269645 h 513024"/>
              <a:gd name="connsiteX40" fmla="*/ 7541111 w 8692179"/>
              <a:gd name="connsiteY40" fmla="*/ 54492 h 513024"/>
              <a:gd name="connsiteX41" fmla="*/ 7756264 w 8692179"/>
              <a:gd name="connsiteY41" fmla="*/ 76007 h 513024"/>
              <a:gd name="connsiteX42" fmla="*/ 7939144 w 8692179"/>
              <a:gd name="connsiteY42" fmla="*/ 280402 h 513024"/>
              <a:gd name="connsiteX43" fmla="*/ 8197327 w 8692179"/>
              <a:gd name="connsiteY43" fmla="*/ 32977 h 513024"/>
              <a:gd name="connsiteX44" fmla="*/ 8466268 w 8692179"/>
              <a:gd name="connsiteY44" fmla="*/ 269645 h 513024"/>
              <a:gd name="connsiteX45" fmla="*/ 8692179 w 8692179"/>
              <a:gd name="connsiteY45" fmla="*/ 43734 h 513024"/>
              <a:gd name="connsiteX0" fmla="*/ 0 w 8692179"/>
              <a:gd name="connsiteY0" fmla="*/ 248130 h 513024"/>
              <a:gd name="connsiteX1" fmla="*/ 150607 w 8692179"/>
              <a:gd name="connsiteY1" fmla="*/ 76007 h 513024"/>
              <a:gd name="connsiteX2" fmla="*/ 322730 w 8692179"/>
              <a:gd name="connsiteY2" fmla="*/ 129795 h 513024"/>
              <a:gd name="connsiteX3" fmla="*/ 494852 w 8692179"/>
              <a:gd name="connsiteY3" fmla="*/ 54492 h 513024"/>
              <a:gd name="connsiteX4" fmla="*/ 666974 w 8692179"/>
              <a:gd name="connsiteY4" fmla="*/ 205099 h 513024"/>
              <a:gd name="connsiteX5" fmla="*/ 785308 w 8692179"/>
              <a:gd name="connsiteY5" fmla="*/ 248130 h 513024"/>
              <a:gd name="connsiteX6" fmla="*/ 935916 w 8692179"/>
              <a:gd name="connsiteY6" fmla="*/ 86765 h 513024"/>
              <a:gd name="connsiteX7" fmla="*/ 1075765 w 8692179"/>
              <a:gd name="connsiteY7" fmla="*/ 205099 h 513024"/>
              <a:gd name="connsiteX8" fmla="*/ 1312433 w 8692179"/>
              <a:gd name="connsiteY8" fmla="*/ 76007 h 513024"/>
              <a:gd name="connsiteX9" fmla="*/ 1473798 w 8692179"/>
              <a:gd name="connsiteY9" fmla="*/ 54492 h 513024"/>
              <a:gd name="connsiteX10" fmla="*/ 1602890 w 8692179"/>
              <a:gd name="connsiteY10" fmla="*/ 183584 h 513024"/>
              <a:gd name="connsiteX11" fmla="*/ 1731981 w 8692179"/>
              <a:gd name="connsiteY11" fmla="*/ 269645 h 513024"/>
              <a:gd name="connsiteX12" fmla="*/ 1904104 w 8692179"/>
              <a:gd name="connsiteY12" fmla="*/ 119038 h 513024"/>
              <a:gd name="connsiteX13" fmla="*/ 2054711 w 8692179"/>
              <a:gd name="connsiteY13" fmla="*/ 97522 h 513024"/>
              <a:gd name="connsiteX14" fmla="*/ 2205318 w 8692179"/>
              <a:gd name="connsiteY14" fmla="*/ 86765 h 513024"/>
              <a:gd name="connsiteX15" fmla="*/ 2355925 w 8692179"/>
              <a:gd name="connsiteY15" fmla="*/ 495555 h 513024"/>
              <a:gd name="connsiteX16" fmla="*/ 2667897 w 8692179"/>
              <a:gd name="connsiteY16" fmla="*/ 398737 h 513024"/>
              <a:gd name="connsiteX17" fmla="*/ 2796988 w 8692179"/>
              <a:gd name="connsiteY17" fmla="*/ 43734 h 513024"/>
              <a:gd name="connsiteX18" fmla="*/ 2926080 w 8692179"/>
              <a:gd name="connsiteY18" fmla="*/ 22219 h 513024"/>
              <a:gd name="connsiteX19" fmla="*/ 3130476 w 8692179"/>
              <a:gd name="connsiteY19" fmla="*/ 194341 h 513024"/>
              <a:gd name="connsiteX20" fmla="*/ 3399417 w 8692179"/>
              <a:gd name="connsiteY20" fmla="*/ 97522 h 513024"/>
              <a:gd name="connsiteX21" fmla="*/ 3517751 w 8692179"/>
              <a:gd name="connsiteY21" fmla="*/ 183584 h 513024"/>
              <a:gd name="connsiteX22" fmla="*/ 3732904 w 8692179"/>
              <a:gd name="connsiteY22" fmla="*/ 76007 h 513024"/>
              <a:gd name="connsiteX23" fmla="*/ 3883511 w 8692179"/>
              <a:gd name="connsiteY23" fmla="*/ 124855 h 513024"/>
              <a:gd name="connsiteX24" fmla="*/ 4012603 w 8692179"/>
              <a:gd name="connsiteY24" fmla="*/ 194341 h 513024"/>
              <a:gd name="connsiteX25" fmla="*/ 4270786 w 8692179"/>
              <a:gd name="connsiteY25" fmla="*/ 108280 h 513024"/>
              <a:gd name="connsiteX26" fmla="*/ 4464424 w 8692179"/>
              <a:gd name="connsiteY26" fmla="*/ 169204 h 513024"/>
              <a:gd name="connsiteX27" fmla="*/ 4663769 w 8692179"/>
              <a:gd name="connsiteY27" fmla="*/ 122660 h 513024"/>
              <a:gd name="connsiteX28" fmla="*/ 4788580 w 8692179"/>
              <a:gd name="connsiteY28" fmla="*/ 121233 h 513024"/>
              <a:gd name="connsiteX29" fmla="*/ 4894730 w 8692179"/>
              <a:gd name="connsiteY29" fmla="*/ 183584 h 513024"/>
              <a:gd name="connsiteX30" fmla="*/ 5072560 w 8692179"/>
              <a:gd name="connsiteY30" fmla="*/ 150652 h 513024"/>
              <a:gd name="connsiteX31" fmla="*/ 5249732 w 8692179"/>
              <a:gd name="connsiteY31" fmla="*/ 205099 h 513024"/>
              <a:gd name="connsiteX32" fmla="*/ 5484973 w 8692179"/>
              <a:gd name="connsiteY32" fmla="*/ 121562 h 513024"/>
              <a:gd name="connsiteX33" fmla="*/ 5742388 w 8692179"/>
              <a:gd name="connsiteY33" fmla="*/ 155702 h 513024"/>
              <a:gd name="connsiteX34" fmla="*/ 5905948 w 8692179"/>
              <a:gd name="connsiteY34" fmla="*/ 142090 h 513024"/>
              <a:gd name="connsiteX35" fmla="*/ 6099586 w 8692179"/>
              <a:gd name="connsiteY35" fmla="*/ 187865 h 513024"/>
              <a:gd name="connsiteX36" fmla="*/ 6314739 w 8692179"/>
              <a:gd name="connsiteY36" fmla="*/ 86765 h 513024"/>
              <a:gd name="connsiteX37" fmla="*/ 6583680 w 8692179"/>
              <a:gd name="connsiteY37" fmla="*/ 172826 h 513024"/>
              <a:gd name="connsiteX38" fmla="*/ 6960198 w 8692179"/>
              <a:gd name="connsiteY38" fmla="*/ 108280 h 513024"/>
              <a:gd name="connsiteX39" fmla="*/ 7390504 w 8692179"/>
              <a:gd name="connsiteY39" fmla="*/ 269645 h 513024"/>
              <a:gd name="connsiteX40" fmla="*/ 7541111 w 8692179"/>
              <a:gd name="connsiteY40" fmla="*/ 54492 h 513024"/>
              <a:gd name="connsiteX41" fmla="*/ 7756264 w 8692179"/>
              <a:gd name="connsiteY41" fmla="*/ 76007 h 513024"/>
              <a:gd name="connsiteX42" fmla="*/ 7939144 w 8692179"/>
              <a:gd name="connsiteY42" fmla="*/ 280402 h 513024"/>
              <a:gd name="connsiteX43" fmla="*/ 8197327 w 8692179"/>
              <a:gd name="connsiteY43" fmla="*/ 32977 h 513024"/>
              <a:gd name="connsiteX44" fmla="*/ 8466268 w 8692179"/>
              <a:gd name="connsiteY44" fmla="*/ 269645 h 513024"/>
              <a:gd name="connsiteX45" fmla="*/ 8692179 w 8692179"/>
              <a:gd name="connsiteY45" fmla="*/ 43734 h 513024"/>
              <a:gd name="connsiteX0" fmla="*/ 0 w 8692179"/>
              <a:gd name="connsiteY0" fmla="*/ 248130 h 513024"/>
              <a:gd name="connsiteX1" fmla="*/ 150607 w 8692179"/>
              <a:gd name="connsiteY1" fmla="*/ 76007 h 513024"/>
              <a:gd name="connsiteX2" fmla="*/ 322730 w 8692179"/>
              <a:gd name="connsiteY2" fmla="*/ 129795 h 513024"/>
              <a:gd name="connsiteX3" fmla="*/ 494852 w 8692179"/>
              <a:gd name="connsiteY3" fmla="*/ 54492 h 513024"/>
              <a:gd name="connsiteX4" fmla="*/ 666974 w 8692179"/>
              <a:gd name="connsiteY4" fmla="*/ 205099 h 513024"/>
              <a:gd name="connsiteX5" fmla="*/ 785308 w 8692179"/>
              <a:gd name="connsiteY5" fmla="*/ 248130 h 513024"/>
              <a:gd name="connsiteX6" fmla="*/ 935916 w 8692179"/>
              <a:gd name="connsiteY6" fmla="*/ 86765 h 513024"/>
              <a:gd name="connsiteX7" fmla="*/ 1075765 w 8692179"/>
              <a:gd name="connsiteY7" fmla="*/ 205099 h 513024"/>
              <a:gd name="connsiteX8" fmla="*/ 1312433 w 8692179"/>
              <a:gd name="connsiteY8" fmla="*/ 76007 h 513024"/>
              <a:gd name="connsiteX9" fmla="*/ 1473798 w 8692179"/>
              <a:gd name="connsiteY9" fmla="*/ 54492 h 513024"/>
              <a:gd name="connsiteX10" fmla="*/ 1602890 w 8692179"/>
              <a:gd name="connsiteY10" fmla="*/ 183584 h 513024"/>
              <a:gd name="connsiteX11" fmla="*/ 1731981 w 8692179"/>
              <a:gd name="connsiteY11" fmla="*/ 269645 h 513024"/>
              <a:gd name="connsiteX12" fmla="*/ 1904104 w 8692179"/>
              <a:gd name="connsiteY12" fmla="*/ 119038 h 513024"/>
              <a:gd name="connsiteX13" fmla="*/ 2054711 w 8692179"/>
              <a:gd name="connsiteY13" fmla="*/ 97522 h 513024"/>
              <a:gd name="connsiteX14" fmla="*/ 2205318 w 8692179"/>
              <a:gd name="connsiteY14" fmla="*/ 86765 h 513024"/>
              <a:gd name="connsiteX15" fmla="*/ 2355925 w 8692179"/>
              <a:gd name="connsiteY15" fmla="*/ 495555 h 513024"/>
              <a:gd name="connsiteX16" fmla="*/ 2667897 w 8692179"/>
              <a:gd name="connsiteY16" fmla="*/ 398737 h 513024"/>
              <a:gd name="connsiteX17" fmla="*/ 2796988 w 8692179"/>
              <a:gd name="connsiteY17" fmla="*/ 43734 h 513024"/>
              <a:gd name="connsiteX18" fmla="*/ 2926080 w 8692179"/>
              <a:gd name="connsiteY18" fmla="*/ 22219 h 513024"/>
              <a:gd name="connsiteX19" fmla="*/ 3130476 w 8692179"/>
              <a:gd name="connsiteY19" fmla="*/ 194341 h 513024"/>
              <a:gd name="connsiteX20" fmla="*/ 3399417 w 8692179"/>
              <a:gd name="connsiteY20" fmla="*/ 97522 h 513024"/>
              <a:gd name="connsiteX21" fmla="*/ 3517751 w 8692179"/>
              <a:gd name="connsiteY21" fmla="*/ 183584 h 513024"/>
              <a:gd name="connsiteX22" fmla="*/ 3732904 w 8692179"/>
              <a:gd name="connsiteY22" fmla="*/ 76007 h 513024"/>
              <a:gd name="connsiteX23" fmla="*/ 3883511 w 8692179"/>
              <a:gd name="connsiteY23" fmla="*/ 124855 h 513024"/>
              <a:gd name="connsiteX24" fmla="*/ 4012603 w 8692179"/>
              <a:gd name="connsiteY24" fmla="*/ 194341 h 513024"/>
              <a:gd name="connsiteX25" fmla="*/ 4270786 w 8692179"/>
              <a:gd name="connsiteY25" fmla="*/ 108280 h 513024"/>
              <a:gd name="connsiteX26" fmla="*/ 4464424 w 8692179"/>
              <a:gd name="connsiteY26" fmla="*/ 169204 h 513024"/>
              <a:gd name="connsiteX27" fmla="*/ 4663769 w 8692179"/>
              <a:gd name="connsiteY27" fmla="*/ 122660 h 513024"/>
              <a:gd name="connsiteX28" fmla="*/ 4788580 w 8692179"/>
              <a:gd name="connsiteY28" fmla="*/ 121233 h 513024"/>
              <a:gd name="connsiteX29" fmla="*/ 4894730 w 8692179"/>
              <a:gd name="connsiteY29" fmla="*/ 183584 h 513024"/>
              <a:gd name="connsiteX30" fmla="*/ 5072560 w 8692179"/>
              <a:gd name="connsiteY30" fmla="*/ 150652 h 513024"/>
              <a:gd name="connsiteX31" fmla="*/ 5249732 w 8692179"/>
              <a:gd name="connsiteY31" fmla="*/ 205099 h 513024"/>
              <a:gd name="connsiteX32" fmla="*/ 5484973 w 8692179"/>
              <a:gd name="connsiteY32" fmla="*/ 121562 h 513024"/>
              <a:gd name="connsiteX33" fmla="*/ 5742388 w 8692179"/>
              <a:gd name="connsiteY33" fmla="*/ 155702 h 513024"/>
              <a:gd name="connsiteX34" fmla="*/ 5905948 w 8692179"/>
              <a:gd name="connsiteY34" fmla="*/ 142090 h 513024"/>
              <a:gd name="connsiteX35" fmla="*/ 6099586 w 8692179"/>
              <a:gd name="connsiteY35" fmla="*/ 187865 h 513024"/>
              <a:gd name="connsiteX36" fmla="*/ 6314739 w 8692179"/>
              <a:gd name="connsiteY36" fmla="*/ 86765 h 513024"/>
              <a:gd name="connsiteX37" fmla="*/ 6583680 w 8692179"/>
              <a:gd name="connsiteY37" fmla="*/ 172826 h 513024"/>
              <a:gd name="connsiteX38" fmla="*/ 6960198 w 8692179"/>
              <a:gd name="connsiteY38" fmla="*/ 108280 h 513024"/>
              <a:gd name="connsiteX39" fmla="*/ 7371843 w 8692179"/>
              <a:gd name="connsiteY39" fmla="*/ 157678 h 513024"/>
              <a:gd name="connsiteX40" fmla="*/ 7541111 w 8692179"/>
              <a:gd name="connsiteY40" fmla="*/ 54492 h 513024"/>
              <a:gd name="connsiteX41" fmla="*/ 7756264 w 8692179"/>
              <a:gd name="connsiteY41" fmla="*/ 76007 h 513024"/>
              <a:gd name="connsiteX42" fmla="*/ 7939144 w 8692179"/>
              <a:gd name="connsiteY42" fmla="*/ 280402 h 513024"/>
              <a:gd name="connsiteX43" fmla="*/ 8197327 w 8692179"/>
              <a:gd name="connsiteY43" fmla="*/ 32977 h 513024"/>
              <a:gd name="connsiteX44" fmla="*/ 8466268 w 8692179"/>
              <a:gd name="connsiteY44" fmla="*/ 269645 h 513024"/>
              <a:gd name="connsiteX45" fmla="*/ 8692179 w 8692179"/>
              <a:gd name="connsiteY45" fmla="*/ 43734 h 513024"/>
              <a:gd name="connsiteX0" fmla="*/ 0 w 8692179"/>
              <a:gd name="connsiteY0" fmla="*/ 248130 h 513024"/>
              <a:gd name="connsiteX1" fmla="*/ 150607 w 8692179"/>
              <a:gd name="connsiteY1" fmla="*/ 76007 h 513024"/>
              <a:gd name="connsiteX2" fmla="*/ 322730 w 8692179"/>
              <a:gd name="connsiteY2" fmla="*/ 129795 h 513024"/>
              <a:gd name="connsiteX3" fmla="*/ 494852 w 8692179"/>
              <a:gd name="connsiteY3" fmla="*/ 54492 h 513024"/>
              <a:gd name="connsiteX4" fmla="*/ 666974 w 8692179"/>
              <a:gd name="connsiteY4" fmla="*/ 205099 h 513024"/>
              <a:gd name="connsiteX5" fmla="*/ 785308 w 8692179"/>
              <a:gd name="connsiteY5" fmla="*/ 248130 h 513024"/>
              <a:gd name="connsiteX6" fmla="*/ 935916 w 8692179"/>
              <a:gd name="connsiteY6" fmla="*/ 86765 h 513024"/>
              <a:gd name="connsiteX7" fmla="*/ 1075765 w 8692179"/>
              <a:gd name="connsiteY7" fmla="*/ 205099 h 513024"/>
              <a:gd name="connsiteX8" fmla="*/ 1312433 w 8692179"/>
              <a:gd name="connsiteY8" fmla="*/ 76007 h 513024"/>
              <a:gd name="connsiteX9" fmla="*/ 1473798 w 8692179"/>
              <a:gd name="connsiteY9" fmla="*/ 54492 h 513024"/>
              <a:gd name="connsiteX10" fmla="*/ 1602890 w 8692179"/>
              <a:gd name="connsiteY10" fmla="*/ 183584 h 513024"/>
              <a:gd name="connsiteX11" fmla="*/ 1731981 w 8692179"/>
              <a:gd name="connsiteY11" fmla="*/ 269645 h 513024"/>
              <a:gd name="connsiteX12" fmla="*/ 1904104 w 8692179"/>
              <a:gd name="connsiteY12" fmla="*/ 119038 h 513024"/>
              <a:gd name="connsiteX13" fmla="*/ 2054711 w 8692179"/>
              <a:gd name="connsiteY13" fmla="*/ 97522 h 513024"/>
              <a:gd name="connsiteX14" fmla="*/ 2205318 w 8692179"/>
              <a:gd name="connsiteY14" fmla="*/ 86765 h 513024"/>
              <a:gd name="connsiteX15" fmla="*/ 2355925 w 8692179"/>
              <a:gd name="connsiteY15" fmla="*/ 495555 h 513024"/>
              <a:gd name="connsiteX16" fmla="*/ 2667897 w 8692179"/>
              <a:gd name="connsiteY16" fmla="*/ 398737 h 513024"/>
              <a:gd name="connsiteX17" fmla="*/ 2796988 w 8692179"/>
              <a:gd name="connsiteY17" fmla="*/ 43734 h 513024"/>
              <a:gd name="connsiteX18" fmla="*/ 2926080 w 8692179"/>
              <a:gd name="connsiteY18" fmla="*/ 22219 h 513024"/>
              <a:gd name="connsiteX19" fmla="*/ 3130476 w 8692179"/>
              <a:gd name="connsiteY19" fmla="*/ 194341 h 513024"/>
              <a:gd name="connsiteX20" fmla="*/ 3399417 w 8692179"/>
              <a:gd name="connsiteY20" fmla="*/ 97522 h 513024"/>
              <a:gd name="connsiteX21" fmla="*/ 3517751 w 8692179"/>
              <a:gd name="connsiteY21" fmla="*/ 183584 h 513024"/>
              <a:gd name="connsiteX22" fmla="*/ 3732904 w 8692179"/>
              <a:gd name="connsiteY22" fmla="*/ 76007 h 513024"/>
              <a:gd name="connsiteX23" fmla="*/ 3883511 w 8692179"/>
              <a:gd name="connsiteY23" fmla="*/ 124855 h 513024"/>
              <a:gd name="connsiteX24" fmla="*/ 4012603 w 8692179"/>
              <a:gd name="connsiteY24" fmla="*/ 194341 h 513024"/>
              <a:gd name="connsiteX25" fmla="*/ 4270786 w 8692179"/>
              <a:gd name="connsiteY25" fmla="*/ 108280 h 513024"/>
              <a:gd name="connsiteX26" fmla="*/ 4464424 w 8692179"/>
              <a:gd name="connsiteY26" fmla="*/ 169204 h 513024"/>
              <a:gd name="connsiteX27" fmla="*/ 4663769 w 8692179"/>
              <a:gd name="connsiteY27" fmla="*/ 122660 h 513024"/>
              <a:gd name="connsiteX28" fmla="*/ 4788580 w 8692179"/>
              <a:gd name="connsiteY28" fmla="*/ 121233 h 513024"/>
              <a:gd name="connsiteX29" fmla="*/ 4894730 w 8692179"/>
              <a:gd name="connsiteY29" fmla="*/ 183584 h 513024"/>
              <a:gd name="connsiteX30" fmla="*/ 5072560 w 8692179"/>
              <a:gd name="connsiteY30" fmla="*/ 150652 h 513024"/>
              <a:gd name="connsiteX31" fmla="*/ 5249732 w 8692179"/>
              <a:gd name="connsiteY31" fmla="*/ 205099 h 513024"/>
              <a:gd name="connsiteX32" fmla="*/ 5484973 w 8692179"/>
              <a:gd name="connsiteY32" fmla="*/ 121562 h 513024"/>
              <a:gd name="connsiteX33" fmla="*/ 5742388 w 8692179"/>
              <a:gd name="connsiteY33" fmla="*/ 155702 h 513024"/>
              <a:gd name="connsiteX34" fmla="*/ 5905948 w 8692179"/>
              <a:gd name="connsiteY34" fmla="*/ 142090 h 513024"/>
              <a:gd name="connsiteX35" fmla="*/ 6099586 w 8692179"/>
              <a:gd name="connsiteY35" fmla="*/ 187865 h 513024"/>
              <a:gd name="connsiteX36" fmla="*/ 6314739 w 8692179"/>
              <a:gd name="connsiteY36" fmla="*/ 86765 h 513024"/>
              <a:gd name="connsiteX37" fmla="*/ 6583680 w 8692179"/>
              <a:gd name="connsiteY37" fmla="*/ 172826 h 513024"/>
              <a:gd name="connsiteX38" fmla="*/ 6960198 w 8692179"/>
              <a:gd name="connsiteY38" fmla="*/ 108280 h 513024"/>
              <a:gd name="connsiteX39" fmla="*/ 7371843 w 8692179"/>
              <a:gd name="connsiteY39" fmla="*/ 157678 h 513024"/>
              <a:gd name="connsiteX40" fmla="*/ 7541111 w 8692179"/>
              <a:gd name="connsiteY40" fmla="*/ 54492 h 513024"/>
              <a:gd name="connsiteX41" fmla="*/ 7756264 w 8692179"/>
              <a:gd name="connsiteY41" fmla="*/ 103999 h 513024"/>
              <a:gd name="connsiteX42" fmla="*/ 7939144 w 8692179"/>
              <a:gd name="connsiteY42" fmla="*/ 280402 h 513024"/>
              <a:gd name="connsiteX43" fmla="*/ 8197327 w 8692179"/>
              <a:gd name="connsiteY43" fmla="*/ 32977 h 513024"/>
              <a:gd name="connsiteX44" fmla="*/ 8466268 w 8692179"/>
              <a:gd name="connsiteY44" fmla="*/ 269645 h 513024"/>
              <a:gd name="connsiteX45" fmla="*/ 8692179 w 8692179"/>
              <a:gd name="connsiteY45" fmla="*/ 43734 h 513024"/>
              <a:gd name="connsiteX0" fmla="*/ 0 w 8692179"/>
              <a:gd name="connsiteY0" fmla="*/ 248130 h 513024"/>
              <a:gd name="connsiteX1" fmla="*/ 150607 w 8692179"/>
              <a:gd name="connsiteY1" fmla="*/ 76007 h 513024"/>
              <a:gd name="connsiteX2" fmla="*/ 322730 w 8692179"/>
              <a:gd name="connsiteY2" fmla="*/ 129795 h 513024"/>
              <a:gd name="connsiteX3" fmla="*/ 494852 w 8692179"/>
              <a:gd name="connsiteY3" fmla="*/ 54492 h 513024"/>
              <a:gd name="connsiteX4" fmla="*/ 666974 w 8692179"/>
              <a:gd name="connsiteY4" fmla="*/ 205099 h 513024"/>
              <a:gd name="connsiteX5" fmla="*/ 785308 w 8692179"/>
              <a:gd name="connsiteY5" fmla="*/ 248130 h 513024"/>
              <a:gd name="connsiteX6" fmla="*/ 935916 w 8692179"/>
              <a:gd name="connsiteY6" fmla="*/ 86765 h 513024"/>
              <a:gd name="connsiteX7" fmla="*/ 1075765 w 8692179"/>
              <a:gd name="connsiteY7" fmla="*/ 205099 h 513024"/>
              <a:gd name="connsiteX8" fmla="*/ 1312433 w 8692179"/>
              <a:gd name="connsiteY8" fmla="*/ 76007 h 513024"/>
              <a:gd name="connsiteX9" fmla="*/ 1473798 w 8692179"/>
              <a:gd name="connsiteY9" fmla="*/ 54492 h 513024"/>
              <a:gd name="connsiteX10" fmla="*/ 1602890 w 8692179"/>
              <a:gd name="connsiteY10" fmla="*/ 183584 h 513024"/>
              <a:gd name="connsiteX11" fmla="*/ 1731981 w 8692179"/>
              <a:gd name="connsiteY11" fmla="*/ 269645 h 513024"/>
              <a:gd name="connsiteX12" fmla="*/ 1904104 w 8692179"/>
              <a:gd name="connsiteY12" fmla="*/ 119038 h 513024"/>
              <a:gd name="connsiteX13" fmla="*/ 2054711 w 8692179"/>
              <a:gd name="connsiteY13" fmla="*/ 97522 h 513024"/>
              <a:gd name="connsiteX14" fmla="*/ 2205318 w 8692179"/>
              <a:gd name="connsiteY14" fmla="*/ 86765 h 513024"/>
              <a:gd name="connsiteX15" fmla="*/ 2355925 w 8692179"/>
              <a:gd name="connsiteY15" fmla="*/ 495555 h 513024"/>
              <a:gd name="connsiteX16" fmla="*/ 2667897 w 8692179"/>
              <a:gd name="connsiteY16" fmla="*/ 398737 h 513024"/>
              <a:gd name="connsiteX17" fmla="*/ 2796988 w 8692179"/>
              <a:gd name="connsiteY17" fmla="*/ 43734 h 513024"/>
              <a:gd name="connsiteX18" fmla="*/ 2926080 w 8692179"/>
              <a:gd name="connsiteY18" fmla="*/ 22219 h 513024"/>
              <a:gd name="connsiteX19" fmla="*/ 3130476 w 8692179"/>
              <a:gd name="connsiteY19" fmla="*/ 194341 h 513024"/>
              <a:gd name="connsiteX20" fmla="*/ 3399417 w 8692179"/>
              <a:gd name="connsiteY20" fmla="*/ 97522 h 513024"/>
              <a:gd name="connsiteX21" fmla="*/ 3517751 w 8692179"/>
              <a:gd name="connsiteY21" fmla="*/ 183584 h 513024"/>
              <a:gd name="connsiteX22" fmla="*/ 3732904 w 8692179"/>
              <a:gd name="connsiteY22" fmla="*/ 76007 h 513024"/>
              <a:gd name="connsiteX23" fmla="*/ 3883511 w 8692179"/>
              <a:gd name="connsiteY23" fmla="*/ 124855 h 513024"/>
              <a:gd name="connsiteX24" fmla="*/ 4012603 w 8692179"/>
              <a:gd name="connsiteY24" fmla="*/ 194341 h 513024"/>
              <a:gd name="connsiteX25" fmla="*/ 4270786 w 8692179"/>
              <a:gd name="connsiteY25" fmla="*/ 108280 h 513024"/>
              <a:gd name="connsiteX26" fmla="*/ 4464424 w 8692179"/>
              <a:gd name="connsiteY26" fmla="*/ 169204 h 513024"/>
              <a:gd name="connsiteX27" fmla="*/ 4663769 w 8692179"/>
              <a:gd name="connsiteY27" fmla="*/ 122660 h 513024"/>
              <a:gd name="connsiteX28" fmla="*/ 4788580 w 8692179"/>
              <a:gd name="connsiteY28" fmla="*/ 121233 h 513024"/>
              <a:gd name="connsiteX29" fmla="*/ 4894730 w 8692179"/>
              <a:gd name="connsiteY29" fmla="*/ 183584 h 513024"/>
              <a:gd name="connsiteX30" fmla="*/ 5072560 w 8692179"/>
              <a:gd name="connsiteY30" fmla="*/ 150652 h 513024"/>
              <a:gd name="connsiteX31" fmla="*/ 5249732 w 8692179"/>
              <a:gd name="connsiteY31" fmla="*/ 205099 h 513024"/>
              <a:gd name="connsiteX32" fmla="*/ 5484973 w 8692179"/>
              <a:gd name="connsiteY32" fmla="*/ 121562 h 513024"/>
              <a:gd name="connsiteX33" fmla="*/ 5742388 w 8692179"/>
              <a:gd name="connsiteY33" fmla="*/ 155702 h 513024"/>
              <a:gd name="connsiteX34" fmla="*/ 5905948 w 8692179"/>
              <a:gd name="connsiteY34" fmla="*/ 142090 h 513024"/>
              <a:gd name="connsiteX35" fmla="*/ 6099586 w 8692179"/>
              <a:gd name="connsiteY35" fmla="*/ 187865 h 513024"/>
              <a:gd name="connsiteX36" fmla="*/ 6314739 w 8692179"/>
              <a:gd name="connsiteY36" fmla="*/ 86765 h 513024"/>
              <a:gd name="connsiteX37" fmla="*/ 6583680 w 8692179"/>
              <a:gd name="connsiteY37" fmla="*/ 172826 h 513024"/>
              <a:gd name="connsiteX38" fmla="*/ 6960198 w 8692179"/>
              <a:gd name="connsiteY38" fmla="*/ 108280 h 513024"/>
              <a:gd name="connsiteX39" fmla="*/ 7371843 w 8692179"/>
              <a:gd name="connsiteY39" fmla="*/ 157678 h 513024"/>
              <a:gd name="connsiteX40" fmla="*/ 7541111 w 8692179"/>
              <a:gd name="connsiteY40" fmla="*/ 119806 h 513024"/>
              <a:gd name="connsiteX41" fmla="*/ 7756264 w 8692179"/>
              <a:gd name="connsiteY41" fmla="*/ 103999 h 513024"/>
              <a:gd name="connsiteX42" fmla="*/ 7939144 w 8692179"/>
              <a:gd name="connsiteY42" fmla="*/ 280402 h 513024"/>
              <a:gd name="connsiteX43" fmla="*/ 8197327 w 8692179"/>
              <a:gd name="connsiteY43" fmla="*/ 32977 h 513024"/>
              <a:gd name="connsiteX44" fmla="*/ 8466268 w 8692179"/>
              <a:gd name="connsiteY44" fmla="*/ 269645 h 513024"/>
              <a:gd name="connsiteX45" fmla="*/ 8692179 w 8692179"/>
              <a:gd name="connsiteY45" fmla="*/ 43734 h 513024"/>
              <a:gd name="connsiteX0" fmla="*/ 0 w 8692179"/>
              <a:gd name="connsiteY0" fmla="*/ 248130 h 513024"/>
              <a:gd name="connsiteX1" fmla="*/ 150607 w 8692179"/>
              <a:gd name="connsiteY1" fmla="*/ 76007 h 513024"/>
              <a:gd name="connsiteX2" fmla="*/ 322730 w 8692179"/>
              <a:gd name="connsiteY2" fmla="*/ 129795 h 513024"/>
              <a:gd name="connsiteX3" fmla="*/ 494852 w 8692179"/>
              <a:gd name="connsiteY3" fmla="*/ 54492 h 513024"/>
              <a:gd name="connsiteX4" fmla="*/ 666974 w 8692179"/>
              <a:gd name="connsiteY4" fmla="*/ 205099 h 513024"/>
              <a:gd name="connsiteX5" fmla="*/ 785308 w 8692179"/>
              <a:gd name="connsiteY5" fmla="*/ 248130 h 513024"/>
              <a:gd name="connsiteX6" fmla="*/ 935916 w 8692179"/>
              <a:gd name="connsiteY6" fmla="*/ 86765 h 513024"/>
              <a:gd name="connsiteX7" fmla="*/ 1075765 w 8692179"/>
              <a:gd name="connsiteY7" fmla="*/ 205099 h 513024"/>
              <a:gd name="connsiteX8" fmla="*/ 1312433 w 8692179"/>
              <a:gd name="connsiteY8" fmla="*/ 76007 h 513024"/>
              <a:gd name="connsiteX9" fmla="*/ 1473798 w 8692179"/>
              <a:gd name="connsiteY9" fmla="*/ 54492 h 513024"/>
              <a:gd name="connsiteX10" fmla="*/ 1602890 w 8692179"/>
              <a:gd name="connsiteY10" fmla="*/ 183584 h 513024"/>
              <a:gd name="connsiteX11" fmla="*/ 1731981 w 8692179"/>
              <a:gd name="connsiteY11" fmla="*/ 269645 h 513024"/>
              <a:gd name="connsiteX12" fmla="*/ 1904104 w 8692179"/>
              <a:gd name="connsiteY12" fmla="*/ 119038 h 513024"/>
              <a:gd name="connsiteX13" fmla="*/ 2054711 w 8692179"/>
              <a:gd name="connsiteY13" fmla="*/ 97522 h 513024"/>
              <a:gd name="connsiteX14" fmla="*/ 2205318 w 8692179"/>
              <a:gd name="connsiteY14" fmla="*/ 86765 h 513024"/>
              <a:gd name="connsiteX15" fmla="*/ 2355925 w 8692179"/>
              <a:gd name="connsiteY15" fmla="*/ 495555 h 513024"/>
              <a:gd name="connsiteX16" fmla="*/ 2667897 w 8692179"/>
              <a:gd name="connsiteY16" fmla="*/ 398737 h 513024"/>
              <a:gd name="connsiteX17" fmla="*/ 2796988 w 8692179"/>
              <a:gd name="connsiteY17" fmla="*/ 43734 h 513024"/>
              <a:gd name="connsiteX18" fmla="*/ 2926080 w 8692179"/>
              <a:gd name="connsiteY18" fmla="*/ 22219 h 513024"/>
              <a:gd name="connsiteX19" fmla="*/ 3130476 w 8692179"/>
              <a:gd name="connsiteY19" fmla="*/ 194341 h 513024"/>
              <a:gd name="connsiteX20" fmla="*/ 3399417 w 8692179"/>
              <a:gd name="connsiteY20" fmla="*/ 97522 h 513024"/>
              <a:gd name="connsiteX21" fmla="*/ 3517751 w 8692179"/>
              <a:gd name="connsiteY21" fmla="*/ 183584 h 513024"/>
              <a:gd name="connsiteX22" fmla="*/ 3732904 w 8692179"/>
              <a:gd name="connsiteY22" fmla="*/ 76007 h 513024"/>
              <a:gd name="connsiteX23" fmla="*/ 3883511 w 8692179"/>
              <a:gd name="connsiteY23" fmla="*/ 124855 h 513024"/>
              <a:gd name="connsiteX24" fmla="*/ 4012603 w 8692179"/>
              <a:gd name="connsiteY24" fmla="*/ 194341 h 513024"/>
              <a:gd name="connsiteX25" fmla="*/ 4270786 w 8692179"/>
              <a:gd name="connsiteY25" fmla="*/ 108280 h 513024"/>
              <a:gd name="connsiteX26" fmla="*/ 4464424 w 8692179"/>
              <a:gd name="connsiteY26" fmla="*/ 169204 h 513024"/>
              <a:gd name="connsiteX27" fmla="*/ 4663769 w 8692179"/>
              <a:gd name="connsiteY27" fmla="*/ 122660 h 513024"/>
              <a:gd name="connsiteX28" fmla="*/ 4788580 w 8692179"/>
              <a:gd name="connsiteY28" fmla="*/ 121233 h 513024"/>
              <a:gd name="connsiteX29" fmla="*/ 4894730 w 8692179"/>
              <a:gd name="connsiteY29" fmla="*/ 183584 h 513024"/>
              <a:gd name="connsiteX30" fmla="*/ 5072560 w 8692179"/>
              <a:gd name="connsiteY30" fmla="*/ 150652 h 513024"/>
              <a:gd name="connsiteX31" fmla="*/ 5249732 w 8692179"/>
              <a:gd name="connsiteY31" fmla="*/ 205099 h 513024"/>
              <a:gd name="connsiteX32" fmla="*/ 5484973 w 8692179"/>
              <a:gd name="connsiteY32" fmla="*/ 121562 h 513024"/>
              <a:gd name="connsiteX33" fmla="*/ 5742388 w 8692179"/>
              <a:gd name="connsiteY33" fmla="*/ 155702 h 513024"/>
              <a:gd name="connsiteX34" fmla="*/ 5905948 w 8692179"/>
              <a:gd name="connsiteY34" fmla="*/ 142090 h 513024"/>
              <a:gd name="connsiteX35" fmla="*/ 6099586 w 8692179"/>
              <a:gd name="connsiteY35" fmla="*/ 187865 h 513024"/>
              <a:gd name="connsiteX36" fmla="*/ 6314739 w 8692179"/>
              <a:gd name="connsiteY36" fmla="*/ 86765 h 513024"/>
              <a:gd name="connsiteX37" fmla="*/ 6583680 w 8692179"/>
              <a:gd name="connsiteY37" fmla="*/ 172826 h 513024"/>
              <a:gd name="connsiteX38" fmla="*/ 6960198 w 8692179"/>
              <a:gd name="connsiteY38" fmla="*/ 108280 h 513024"/>
              <a:gd name="connsiteX39" fmla="*/ 7371843 w 8692179"/>
              <a:gd name="connsiteY39" fmla="*/ 157678 h 513024"/>
              <a:gd name="connsiteX40" fmla="*/ 7541111 w 8692179"/>
              <a:gd name="connsiteY40" fmla="*/ 119806 h 513024"/>
              <a:gd name="connsiteX41" fmla="*/ 7756264 w 8692179"/>
              <a:gd name="connsiteY41" fmla="*/ 103999 h 513024"/>
              <a:gd name="connsiteX42" fmla="*/ 7939144 w 8692179"/>
              <a:gd name="connsiteY42" fmla="*/ 159104 h 513024"/>
              <a:gd name="connsiteX43" fmla="*/ 8197327 w 8692179"/>
              <a:gd name="connsiteY43" fmla="*/ 32977 h 513024"/>
              <a:gd name="connsiteX44" fmla="*/ 8466268 w 8692179"/>
              <a:gd name="connsiteY44" fmla="*/ 269645 h 513024"/>
              <a:gd name="connsiteX45" fmla="*/ 8692179 w 8692179"/>
              <a:gd name="connsiteY45" fmla="*/ 43734 h 513024"/>
              <a:gd name="connsiteX0" fmla="*/ 0 w 8692179"/>
              <a:gd name="connsiteY0" fmla="*/ 248130 h 513024"/>
              <a:gd name="connsiteX1" fmla="*/ 150607 w 8692179"/>
              <a:gd name="connsiteY1" fmla="*/ 76007 h 513024"/>
              <a:gd name="connsiteX2" fmla="*/ 322730 w 8692179"/>
              <a:gd name="connsiteY2" fmla="*/ 129795 h 513024"/>
              <a:gd name="connsiteX3" fmla="*/ 494852 w 8692179"/>
              <a:gd name="connsiteY3" fmla="*/ 54492 h 513024"/>
              <a:gd name="connsiteX4" fmla="*/ 666974 w 8692179"/>
              <a:gd name="connsiteY4" fmla="*/ 205099 h 513024"/>
              <a:gd name="connsiteX5" fmla="*/ 785308 w 8692179"/>
              <a:gd name="connsiteY5" fmla="*/ 248130 h 513024"/>
              <a:gd name="connsiteX6" fmla="*/ 935916 w 8692179"/>
              <a:gd name="connsiteY6" fmla="*/ 86765 h 513024"/>
              <a:gd name="connsiteX7" fmla="*/ 1075765 w 8692179"/>
              <a:gd name="connsiteY7" fmla="*/ 205099 h 513024"/>
              <a:gd name="connsiteX8" fmla="*/ 1312433 w 8692179"/>
              <a:gd name="connsiteY8" fmla="*/ 76007 h 513024"/>
              <a:gd name="connsiteX9" fmla="*/ 1473798 w 8692179"/>
              <a:gd name="connsiteY9" fmla="*/ 54492 h 513024"/>
              <a:gd name="connsiteX10" fmla="*/ 1602890 w 8692179"/>
              <a:gd name="connsiteY10" fmla="*/ 183584 h 513024"/>
              <a:gd name="connsiteX11" fmla="*/ 1731981 w 8692179"/>
              <a:gd name="connsiteY11" fmla="*/ 269645 h 513024"/>
              <a:gd name="connsiteX12" fmla="*/ 1904104 w 8692179"/>
              <a:gd name="connsiteY12" fmla="*/ 119038 h 513024"/>
              <a:gd name="connsiteX13" fmla="*/ 2054711 w 8692179"/>
              <a:gd name="connsiteY13" fmla="*/ 97522 h 513024"/>
              <a:gd name="connsiteX14" fmla="*/ 2205318 w 8692179"/>
              <a:gd name="connsiteY14" fmla="*/ 86765 h 513024"/>
              <a:gd name="connsiteX15" fmla="*/ 2355925 w 8692179"/>
              <a:gd name="connsiteY15" fmla="*/ 495555 h 513024"/>
              <a:gd name="connsiteX16" fmla="*/ 2667897 w 8692179"/>
              <a:gd name="connsiteY16" fmla="*/ 398737 h 513024"/>
              <a:gd name="connsiteX17" fmla="*/ 2796988 w 8692179"/>
              <a:gd name="connsiteY17" fmla="*/ 43734 h 513024"/>
              <a:gd name="connsiteX18" fmla="*/ 2926080 w 8692179"/>
              <a:gd name="connsiteY18" fmla="*/ 22219 h 513024"/>
              <a:gd name="connsiteX19" fmla="*/ 3130476 w 8692179"/>
              <a:gd name="connsiteY19" fmla="*/ 194341 h 513024"/>
              <a:gd name="connsiteX20" fmla="*/ 3399417 w 8692179"/>
              <a:gd name="connsiteY20" fmla="*/ 97522 h 513024"/>
              <a:gd name="connsiteX21" fmla="*/ 3517751 w 8692179"/>
              <a:gd name="connsiteY21" fmla="*/ 183584 h 513024"/>
              <a:gd name="connsiteX22" fmla="*/ 3732904 w 8692179"/>
              <a:gd name="connsiteY22" fmla="*/ 76007 h 513024"/>
              <a:gd name="connsiteX23" fmla="*/ 3883511 w 8692179"/>
              <a:gd name="connsiteY23" fmla="*/ 124855 h 513024"/>
              <a:gd name="connsiteX24" fmla="*/ 4012603 w 8692179"/>
              <a:gd name="connsiteY24" fmla="*/ 194341 h 513024"/>
              <a:gd name="connsiteX25" fmla="*/ 4270786 w 8692179"/>
              <a:gd name="connsiteY25" fmla="*/ 108280 h 513024"/>
              <a:gd name="connsiteX26" fmla="*/ 4464424 w 8692179"/>
              <a:gd name="connsiteY26" fmla="*/ 169204 h 513024"/>
              <a:gd name="connsiteX27" fmla="*/ 4663769 w 8692179"/>
              <a:gd name="connsiteY27" fmla="*/ 122660 h 513024"/>
              <a:gd name="connsiteX28" fmla="*/ 4788580 w 8692179"/>
              <a:gd name="connsiteY28" fmla="*/ 121233 h 513024"/>
              <a:gd name="connsiteX29" fmla="*/ 4894730 w 8692179"/>
              <a:gd name="connsiteY29" fmla="*/ 183584 h 513024"/>
              <a:gd name="connsiteX30" fmla="*/ 5072560 w 8692179"/>
              <a:gd name="connsiteY30" fmla="*/ 150652 h 513024"/>
              <a:gd name="connsiteX31" fmla="*/ 5249732 w 8692179"/>
              <a:gd name="connsiteY31" fmla="*/ 205099 h 513024"/>
              <a:gd name="connsiteX32" fmla="*/ 5484973 w 8692179"/>
              <a:gd name="connsiteY32" fmla="*/ 121562 h 513024"/>
              <a:gd name="connsiteX33" fmla="*/ 5742388 w 8692179"/>
              <a:gd name="connsiteY33" fmla="*/ 155702 h 513024"/>
              <a:gd name="connsiteX34" fmla="*/ 5905948 w 8692179"/>
              <a:gd name="connsiteY34" fmla="*/ 142090 h 513024"/>
              <a:gd name="connsiteX35" fmla="*/ 6099586 w 8692179"/>
              <a:gd name="connsiteY35" fmla="*/ 187865 h 513024"/>
              <a:gd name="connsiteX36" fmla="*/ 6314739 w 8692179"/>
              <a:gd name="connsiteY36" fmla="*/ 86765 h 513024"/>
              <a:gd name="connsiteX37" fmla="*/ 6583680 w 8692179"/>
              <a:gd name="connsiteY37" fmla="*/ 172826 h 513024"/>
              <a:gd name="connsiteX38" fmla="*/ 6960198 w 8692179"/>
              <a:gd name="connsiteY38" fmla="*/ 108280 h 513024"/>
              <a:gd name="connsiteX39" fmla="*/ 7371843 w 8692179"/>
              <a:gd name="connsiteY39" fmla="*/ 157678 h 513024"/>
              <a:gd name="connsiteX40" fmla="*/ 7541111 w 8692179"/>
              <a:gd name="connsiteY40" fmla="*/ 119806 h 513024"/>
              <a:gd name="connsiteX41" fmla="*/ 7756264 w 8692179"/>
              <a:gd name="connsiteY41" fmla="*/ 103999 h 513024"/>
              <a:gd name="connsiteX42" fmla="*/ 7939144 w 8692179"/>
              <a:gd name="connsiteY42" fmla="*/ 159104 h 513024"/>
              <a:gd name="connsiteX43" fmla="*/ 8206657 w 8692179"/>
              <a:gd name="connsiteY43" fmla="*/ 182267 h 513024"/>
              <a:gd name="connsiteX44" fmla="*/ 8466268 w 8692179"/>
              <a:gd name="connsiteY44" fmla="*/ 269645 h 513024"/>
              <a:gd name="connsiteX45" fmla="*/ 8692179 w 8692179"/>
              <a:gd name="connsiteY45" fmla="*/ 43734 h 51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92179" h="513024">
                <a:moveTo>
                  <a:pt x="0" y="248130"/>
                </a:moveTo>
                <a:cubicBezTo>
                  <a:pt x="48409" y="171929"/>
                  <a:pt x="96819" y="95729"/>
                  <a:pt x="150607" y="76007"/>
                </a:cubicBezTo>
                <a:cubicBezTo>
                  <a:pt x="204395" y="56284"/>
                  <a:pt x="265356" y="133381"/>
                  <a:pt x="322730" y="129795"/>
                </a:cubicBezTo>
                <a:cubicBezTo>
                  <a:pt x="380104" y="126209"/>
                  <a:pt x="437478" y="41941"/>
                  <a:pt x="494852" y="54492"/>
                </a:cubicBezTo>
                <a:cubicBezTo>
                  <a:pt x="552226" y="67043"/>
                  <a:pt x="618565" y="172826"/>
                  <a:pt x="666974" y="205099"/>
                </a:cubicBezTo>
                <a:cubicBezTo>
                  <a:pt x="715383" y="237372"/>
                  <a:pt x="740484" y="267852"/>
                  <a:pt x="785308" y="248130"/>
                </a:cubicBezTo>
                <a:cubicBezTo>
                  <a:pt x="830132" y="228408"/>
                  <a:pt x="887507" y="93937"/>
                  <a:pt x="935916" y="86765"/>
                </a:cubicBezTo>
                <a:cubicBezTo>
                  <a:pt x="984326" y="79593"/>
                  <a:pt x="1013012" y="206892"/>
                  <a:pt x="1075765" y="205099"/>
                </a:cubicBezTo>
                <a:cubicBezTo>
                  <a:pt x="1138518" y="203306"/>
                  <a:pt x="1246094" y="101108"/>
                  <a:pt x="1312433" y="76007"/>
                </a:cubicBezTo>
                <a:cubicBezTo>
                  <a:pt x="1378772" y="50906"/>
                  <a:pt x="1425389" y="36563"/>
                  <a:pt x="1473798" y="54492"/>
                </a:cubicBezTo>
                <a:cubicBezTo>
                  <a:pt x="1522207" y="72421"/>
                  <a:pt x="1559860" y="147725"/>
                  <a:pt x="1602890" y="183584"/>
                </a:cubicBezTo>
                <a:cubicBezTo>
                  <a:pt x="1645920" y="219443"/>
                  <a:pt x="1681779" y="280403"/>
                  <a:pt x="1731981" y="269645"/>
                </a:cubicBezTo>
                <a:cubicBezTo>
                  <a:pt x="1782183" y="258887"/>
                  <a:pt x="1850316" y="147725"/>
                  <a:pt x="1904104" y="119038"/>
                </a:cubicBezTo>
                <a:cubicBezTo>
                  <a:pt x="1957892" y="90351"/>
                  <a:pt x="2004509" y="102901"/>
                  <a:pt x="2054711" y="97522"/>
                </a:cubicBezTo>
                <a:cubicBezTo>
                  <a:pt x="2104913" y="92143"/>
                  <a:pt x="2155116" y="20426"/>
                  <a:pt x="2205318" y="86765"/>
                </a:cubicBezTo>
                <a:cubicBezTo>
                  <a:pt x="2255520" y="153104"/>
                  <a:pt x="2278829" y="443560"/>
                  <a:pt x="2355925" y="495555"/>
                </a:cubicBezTo>
                <a:cubicBezTo>
                  <a:pt x="2433021" y="547550"/>
                  <a:pt x="2594387" y="474041"/>
                  <a:pt x="2667897" y="398737"/>
                </a:cubicBezTo>
                <a:cubicBezTo>
                  <a:pt x="2741408" y="323434"/>
                  <a:pt x="2753958" y="106487"/>
                  <a:pt x="2796988" y="43734"/>
                </a:cubicBezTo>
                <a:cubicBezTo>
                  <a:pt x="2840018" y="-19019"/>
                  <a:pt x="2870499" y="-2882"/>
                  <a:pt x="2926080" y="22219"/>
                </a:cubicBezTo>
                <a:cubicBezTo>
                  <a:pt x="2981661" y="47320"/>
                  <a:pt x="3051587" y="181791"/>
                  <a:pt x="3130476" y="194341"/>
                </a:cubicBezTo>
                <a:cubicBezTo>
                  <a:pt x="3209365" y="206891"/>
                  <a:pt x="3334871" y="99315"/>
                  <a:pt x="3399417" y="97522"/>
                </a:cubicBezTo>
                <a:cubicBezTo>
                  <a:pt x="3463963" y="95729"/>
                  <a:pt x="3462170" y="187170"/>
                  <a:pt x="3517751" y="183584"/>
                </a:cubicBezTo>
                <a:cubicBezTo>
                  <a:pt x="3573332" y="179998"/>
                  <a:pt x="3671944" y="85795"/>
                  <a:pt x="3732904" y="76007"/>
                </a:cubicBezTo>
                <a:cubicBezTo>
                  <a:pt x="3793864" y="66219"/>
                  <a:pt x="3836895" y="105133"/>
                  <a:pt x="3883511" y="124855"/>
                </a:cubicBezTo>
                <a:cubicBezTo>
                  <a:pt x="3930128" y="144577"/>
                  <a:pt x="3948057" y="197103"/>
                  <a:pt x="4012603" y="194341"/>
                </a:cubicBezTo>
                <a:cubicBezTo>
                  <a:pt x="4077149" y="191579"/>
                  <a:pt x="4195483" y="112469"/>
                  <a:pt x="4270786" y="108280"/>
                </a:cubicBezTo>
                <a:cubicBezTo>
                  <a:pt x="4346089" y="104091"/>
                  <a:pt x="4398927" y="166807"/>
                  <a:pt x="4464424" y="169204"/>
                </a:cubicBezTo>
                <a:cubicBezTo>
                  <a:pt x="4529921" y="171601"/>
                  <a:pt x="4609743" y="130655"/>
                  <a:pt x="4663769" y="122660"/>
                </a:cubicBezTo>
                <a:cubicBezTo>
                  <a:pt x="4717795" y="114665"/>
                  <a:pt x="4750087" y="111079"/>
                  <a:pt x="4788580" y="121233"/>
                </a:cubicBezTo>
                <a:cubicBezTo>
                  <a:pt x="4827073" y="131387"/>
                  <a:pt x="4847400" y="178681"/>
                  <a:pt x="4894730" y="183584"/>
                </a:cubicBezTo>
                <a:cubicBezTo>
                  <a:pt x="4942060" y="188487"/>
                  <a:pt x="5013393" y="147066"/>
                  <a:pt x="5072560" y="150652"/>
                </a:cubicBezTo>
                <a:cubicBezTo>
                  <a:pt x="5131727" y="154238"/>
                  <a:pt x="5180997" y="209947"/>
                  <a:pt x="5249732" y="205099"/>
                </a:cubicBezTo>
                <a:cubicBezTo>
                  <a:pt x="5318467" y="200251"/>
                  <a:pt x="5402864" y="129795"/>
                  <a:pt x="5484973" y="121562"/>
                </a:cubicBezTo>
                <a:cubicBezTo>
                  <a:pt x="5567082" y="113329"/>
                  <a:pt x="5672226" y="152281"/>
                  <a:pt x="5742388" y="155702"/>
                </a:cubicBezTo>
                <a:cubicBezTo>
                  <a:pt x="5812551" y="159123"/>
                  <a:pt x="5846415" y="136730"/>
                  <a:pt x="5905948" y="142090"/>
                </a:cubicBezTo>
                <a:cubicBezTo>
                  <a:pt x="5965481" y="147451"/>
                  <a:pt x="6031454" y="197086"/>
                  <a:pt x="6099586" y="187865"/>
                </a:cubicBezTo>
                <a:cubicBezTo>
                  <a:pt x="6167718" y="178644"/>
                  <a:pt x="6234057" y="89271"/>
                  <a:pt x="6314739" y="86765"/>
                </a:cubicBezTo>
                <a:cubicBezTo>
                  <a:pt x="6395421" y="84259"/>
                  <a:pt x="6476104" y="169240"/>
                  <a:pt x="6583680" y="172826"/>
                </a:cubicBezTo>
                <a:cubicBezTo>
                  <a:pt x="6691256" y="176412"/>
                  <a:pt x="6828838" y="110805"/>
                  <a:pt x="6960198" y="108280"/>
                </a:cubicBezTo>
                <a:cubicBezTo>
                  <a:pt x="7091558" y="105755"/>
                  <a:pt x="7275024" y="155757"/>
                  <a:pt x="7371843" y="157678"/>
                </a:cubicBezTo>
                <a:cubicBezTo>
                  <a:pt x="7468662" y="159599"/>
                  <a:pt x="7477041" y="128753"/>
                  <a:pt x="7541111" y="119806"/>
                </a:cubicBezTo>
                <a:cubicBezTo>
                  <a:pt x="7605181" y="110860"/>
                  <a:pt x="7689925" y="97449"/>
                  <a:pt x="7756264" y="103999"/>
                </a:cubicBezTo>
                <a:cubicBezTo>
                  <a:pt x="7822603" y="110549"/>
                  <a:pt x="7864079" y="146059"/>
                  <a:pt x="7939144" y="159104"/>
                </a:cubicBezTo>
                <a:cubicBezTo>
                  <a:pt x="8014209" y="172149"/>
                  <a:pt x="8118803" y="163844"/>
                  <a:pt x="8206657" y="182267"/>
                </a:cubicBezTo>
                <a:cubicBezTo>
                  <a:pt x="8294511" y="200690"/>
                  <a:pt x="8383793" y="267852"/>
                  <a:pt x="8466268" y="269645"/>
                </a:cubicBezTo>
                <a:cubicBezTo>
                  <a:pt x="8548743" y="271438"/>
                  <a:pt x="8620461" y="157586"/>
                  <a:pt x="8692179" y="43734"/>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kstvak 23">
            <a:extLst>
              <a:ext uri="{FF2B5EF4-FFF2-40B4-BE49-F238E27FC236}">
                <a16:creationId xmlns:a16="http://schemas.microsoft.com/office/drawing/2014/main" id="{E485A03C-E901-037C-8197-BD596B415EA2}"/>
              </a:ext>
            </a:extLst>
          </p:cNvPr>
          <p:cNvSpPr txBox="1"/>
          <p:nvPr/>
        </p:nvSpPr>
        <p:spPr>
          <a:xfrm>
            <a:off x="9875520" y="5862917"/>
            <a:ext cx="4908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tijd</a:t>
            </a:r>
          </a:p>
        </p:txBody>
      </p:sp>
      <p:sp>
        <p:nvSpPr>
          <p:cNvPr id="36" name="Rechthoek 35">
            <a:extLst>
              <a:ext uri="{FF2B5EF4-FFF2-40B4-BE49-F238E27FC236}">
                <a16:creationId xmlns:a16="http://schemas.microsoft.com/office/drawing/2014/main" id="{FE8A2D5D-B6C5-B966-C79F-23BE9D7C3474}"/>
              </a:ext>
            </a:extLst>
          </p:cNvPr>
          <p:cNvSpPr/>
          <p:nvPr/>
        </p:nvSpPr>
        <p:spPr>
          <a:xfrm>
            <a:off x="3803294" y="276213"/>
            <a:ext cx="458542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“Gezondheidszorg”</a:t>
            </a:r>
          </a:p>
        </p:txBody>
      </p:sp>
      <p:cxnSp>
        <p:nvCxnSpPr>
          <p:cNvPr id="10" name="Rechte verbindingslijn 9">
            <a:extLst>
              <a:ext uri="{FF2B5EF4-FFF2-40B4-BE49-F238E27FC236}">
                <a16:creationId xmlns:a16="http://schemas.microsoft.com/office/drawing/2014/main" id="{C81E4082-5E86-76A7-4C4F-F5C038EECCD0}"/>
              </a:ext>
            </a:extLst>
          </p:cNvPr>
          <p:cNvCxnSpPr/>
          <p:nvPr/>
        </p:nvCxnSpPr>
        <p:spPr>
          <a:xfrm>
            <a:off x="5464593" y="2420471"/>
            <a:ext cx="4744119" cy="0"/>
          </a:xfrm>
          <a:prstGeom prst="line">
            <a:avLst/>
          </a:prstGeom>
          <a:ln w="38100">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 name="Rechte verbindingslijn 10">
            <a:extLst>
              <a:ext uri="{FF2B5EF4-FFF2-40B4-BE49-F238E27FC236}">
                <a16:creationId xmlns:a16="http://schemas.microsoft.com/office/drawing/2014/main" id="{8D16EDA5-D1DF-B62B-DDD9-AB9045F65AB1}"/>
              </a:ext>
            </a:extLst>
          </p:cNvPr>
          <p:cNvCxnSpPr/>
          <p:nvPr/>
        </p:nvCxnSpPr>
        <p:spPr>
          <a:xfrm>
            <a:off x="5464593" y="2260899"/>
            <a:ext cx="4744119" cy="0"/>
          </a:xfrm>
          <a:prstGeom prst="line">
            <a:avLst/>
          </a:prstGeom>
          <a:ln w="38100">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 name="Tekstvak 1">
            <a:extLst>
              <a:ext uri="{FF2B5EF4-FFF2-40B4-BE49-F238E27FC236}">
                <a16:creationId xmlns:a16="http://schemas.microsoft.com/office/drawing/2014/main" id="{8C530AF6-7794-45A4-AE1F-5254DC10ED60}"/>
              </a:ext>
            </a:extLst>
          </p:cNvPr>
          <p:cNvSpPr txBox="1"/>
          <p:nvPr/>
        </p:nvSpPr>
        <p:spPr>
          <a:xfrm>
            <a:off x="6723237" y="1877231"/>
            <a:ext cx="15889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Onderdrukking</a:t>
            </a:r>
          </a:p>
        </p:txBody>
      </p:sp>
      <p:pic>
        <p:nvPicPr>
          <p:cNvPr id="6" name="Afbeelding 5">
            <a:extLst>
              <a:ext uri="{FF2B5EF4-FFF2-40B4-BE49-F238E27FC236}">
                <a16:creationId xmlns:a16="http://schemas.microsoft.com/office/drawing/2014/main" id="{D6F0C5E1-78D7-043A-E321-758B71BCAC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0989" y="3666379"/>
            <a:ext cx="1389053" cy="2083579"/>
          </a:xfrm>
          <a:prstGeom prst="rect">
            <a:avLst/>
          </a:prstGeom>
        </p:spPr>
      </p:pic>
      <p:pic>
        <p:nvPicPr>
          <p:cNvPr id="8" name="Afbeelding 7">
            <a:extLst>
              <a:ext uri="{FF2B5EF4-FFF2-40B4-BE49-F238E27FC236}">
                <a16:creationId xmlns:a16="http://schemas.microsoft.com/office/drawing/2014/main" id="{A518604B-B029-4BE2-1BE4-D82E8773B4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7965" y="3182941"/>
            <a:ext cx="3346577" cy="2720316"/>
          </a:xfrm>
          <a:prstGeom prst="rect">
            <a:avLst/>
          </a:prstGeom>
        </p:spPr>
      </p:pic>
      <p:pic>
        <p:nvPicPr>
          <p:cNvPr id="9" name="Afbeelding 8">
            <a:extLst>
              <a:ext uri="{FF2B5EF4-FFF2-40B4-BE49-F238E27FC236}">
                <a16:creationId xmlns:a16="http://schemas.microsoft.com/office/drawing/2014/main" id="{66373DB2-60F0-9FA8-C70E-CE375C532C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4640" y="894772"/>
            <a:ext cx="3083439" cy="2288169"/>
          </a:xfrm>
          <a:prstGeom prst="rect">
            <a:avLst/>
          </a:prstGeom>
        </p:spPr>
      </p:pic>
      <p:cxnSp>
        <p:nvCxnSpPr>
          <p:cNvPr id="13" name="Rechte verbindingslijn met pijl 12">
            <a:extLst>
              <a:ext uri="{FF2B5EF4-FFF2-40B4-BE49-F238E27FC236}">
                <a16:creationId xmlns:a16="http://schemas.microsoft.com/office/drawing/2014/main" id="{D3BDFE17-F054-D1F3-F07D-3321F2C3208E}"/>
              </a:ext>
            </a:extLst>
          </p:cNvPr>
          <p:cNvCxnSpPr>
            <a:stCxn id="23" idx="35"/>
          </p:cNvCxnSpPr>
          <p:nvPr/>
        </p:nvCxnSpPr>
        <p:spPr>
          <a:xfrm>
            <a:off x="8078990" y="2381720"/>
            <a:ext cx="1258648" cy="1770732"/>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4" name="Tekstvak 13">
            <a:extLst>
              <a:ext uri="{FF2B5EF4-FFF2-40B4-BE49-F238E27FC236}">
                <a16:creationId xmlns:a16="http://schemas.microsoft.com/office/drawing/2014/main" id="{7CA9522F-DAC1-AC85-7CC9-27B247761AA7}"/>
              </a:ext>
            </a:extLst>
          </p:cNvPr>
          <p:cNvSpPr txBox="1"/>
          <p:nvPr/>
        </p:nvSpPr>
        <p:spPr>
          <a:xfrm>
            <a:off x="8543189" y="4225560"/>
            <a:ext cx="1588898" cy="923330"/>
          </a:xfrm>
          <a:prstGeom prst="rect">
            <a:avLst/>
          </a:prstGeom>
          <a:noFill/>
        </p:spPr>
        <p:txBody>
          <a:bodyPr wrap="none" rtlCol="0">
            <a:spAutoFit/>
          </a:bodyPr>
          <a:lstStyle/>
          <a:p>
            <a:pPr algn="ctr"/>
            <a:r>
              <a:rPr lang="nl-NL" dirty="0"/>
              <a:t>30 à 40% tijd</a:t>
            </a:r>
            <a:br>
              <a:rPr lang="nl-NL" dirty="0"/>
            </a:br>
            <a:r>
              <a:rPr lang="nl-NL" dirty="0"/>
              <a:t>administratie</a:t>
            </a:r>
          </a:p>
          <a:p>
            <a:pPr algn="ctr"/>
            <a:r>
              <a:rPr lang="nl-NL" dirty="0"/>
              <a:t>(zorgverleners)</a:t>
            </a:r>
          </a:p>
        </p:txBody>
      </p:sp>
    </p:spTree>
    <p:extLst>
      <p:ext uri="{BB962C8B-B14F-4D97-AF65-F5344CB8AC3E}">
        <p14:creationId xmlns:p14="http://schemas.microsoft.com/office/powerpoint/2010/main" val="3432389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92C0FDF-DA0B-9495-D6B7-DF81CBE765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2" name="Tekstvak 1">
            <a:extLst>
              <a:ext uri="{FF2B5EF4-FFF2-40B4-BE49-F238E27FC236}">
                <a16:creationId xmlns:a16="http://schemas.microsoft.com/office/drawing/2014/main" id="{191624E0-3A78-9813-4972-4FD0F17A7643}"/>
              </a:ext>
            </a:extLst>
          </p:cNvPr>
          <p:cNvSpPr txBox="1"/>
          <p:nvPr/>
        </p:nvSpPr>
        <p:spPr>
          <a:xfrm>
            <a:off x="9638851" y="6507191"/>
            <a:ext cx="1194558" cy="307777"/>
          </a:xfrm>
          <a:prstGeom prst="rect">
            <a:avLst/>
          </a:prstGeom>
          <a:noFill/>
        </p:spPr>
        <p:txBody>
          <a:bodyPr wrap="none" rtlCol="0">
            <a:spAutoFit/>
          </a:bodyPr>
          <a:lstStyle/>
          <a:p>
            <a:r>
              <a:rPr lang="nl-NL" sz="1400" dirty="0"/>
              <a:t>(1895 – 1986)</a:t>
            </a:r>
          </a:p>
        </p:txBody>
      </p:sp>
    </p:spTree>
    <p:extLst>
      <p:ext uri="{BB962C8B-B14F-4D97-AF65-F5344CB8AC3E}">
        <p14:creationId xmlns:p14="http://schemas.microsoft.com/office/powerpoint/2010/main" val="219782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96E63D6-8824-567F-BDA2-56D90B6D89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grpSp>
        <p:nvGrpSpPr>
          <p:cNvPr id="6" name="Groep 5">
            <a:extLst>
              <a:ext uri="{FF2B5EF4-FFF2-40B4-BE49-F238E27FC236}">
                <a16:creationId xmlns:a16="http://schemas.microsoft.com/office/drawing/2014/main" id="{8540D853-597B-3815-5996-58BD91013AF5}"/>
              </a:ext>
            </a:extLst>
          </p:cNvPr>
          <p:cNvGrpSpPr/>
          <p:nvPr/>
        </p:nvGrpSpPr>
        <p:grpSpPr>
          <a:xfrm>
            <a:off x="986119" y="5331850"/>
            <a:ext cx="10252037" cy="1246442"/>
            <a:chOff x="4195482" y="5488953"/>
            <a:chExt cx="6981713" cy="858058"/>
          </a:xfrm>
        </p:grpSpPr>
        <p:sp>
          <p:nvSpPr>
            <p:cNvPr id="7" name="Rechthoek: afgeronde hoeken 6">
              <a:extLst>
                <a:ext uri="{FF2B5EF4-FFF2-40B4-BE49-F238E27FC236}">
                  <a16:creationId xmlns:a16="http://schemas.microsoft.com/office/drawing/2014/main" id="{4934513E-9512-C1A4-66C0-8036D1460912}"/>
                </a:ext>
              </a:extLst>
            </p:cNvPr>
            <p:cNvSpPr/>
            <p:nvPr/>
          </p:nvSpPr>
          <p:spPr>
            <a:xfrm>
              <a:off x="4195482" y="5488953"/>
              <a:ext cx="6981713" cy="27714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al 7">
              <a:extLst>
                <a:ext uri="{FF2B5EF4-FFF2-40B4-BE49-F238E27FC236}">
                  <a16:creationId xmlns:a16="http://schemas.microsoft.com/office/drawing/2014/main" id="{C11F5872-B718-41AE-36DE-06FDA0CA4426}"/>
                </a:ext>
              </a:extLst>
            </p:cNvPr>
            <p:cNvSpPr/>
            <p:nvPr/>
          </p:nvSpPr>
          <p:spPr>
            <a:xfrm>
              <a:off x="7390503" y="5766098"/>
              <a:ext cx="591670" cy="58091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9" name="Rechthoek 8">
            <a:extLst>
              <a:ext uri="{FF2B5EF4-FFF2-40B4-BE49-F238E27FC236}">
                <a16:creationId xmlns:a16="http://schemas.microsoft.com/office/drawing/2014/main" id="{9722E499-01D8-9EB6-0608-B73E46E36132}"/>
              </a:ext>
            </a:extLst>
          </p:cNvPr>
          <p:cNvSpPr/>
          <p:nvPr/>
        </p:nvSpPr>
        <p:spPr>
          <a:xfrm>
            <a:off x="8667749" y="2623409"/>
            <a:ext cx="2442425" cy="255389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Onwetendheid</a:t>
            </a:r>
          </a:p>
        </p:txBody>
      </p:sp>
      <p:sp>
        <p:nvSpPr>
          <p:cNvPr id="10" name="Rechthoek 9">
            <a:extLst>
              <a:ext uri="{FF2B5EF4-FFF2-40B4-BE49-F238E27FC236}">
                <a16:creationId xmlns:a16="http://schemas.microsoft.com/office/drawing/2014/main" id="{33BF95D3-8766-EDB8-5674-C69C3B8641C0}"/>
              </a:ext>
            </a:extLst>
          </p:cNvPr>
          <p:cNvSpPr/>
          <p:nvPr/>
        </p:nvSpPr>
        <p:spPr>
          <a:xfrm>
            <a:off x="1081824" y="3429000"/>
            <a:ext cx="2442425" cy="1748307"/>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Impliciete kennis (ervaringskennis)</a:t>
            </a:r>
          </a:p>
        </p:txBody>
      </p:sp>
      <p:sp>
        <p:nvSpPr>
          <p:cNvPr id="11" name="Rechthoek 10">
            <a:extLst>
              <a:ext uri="{FF2B5EF4-FFF2-40B4-BE49-F238E27FC236}">
                <a16:creationId xmlns:a16="http://schemas.microsoft.com/office/drawing/2014/main" id="{97AF2C8F-F832-A742-799E-91E2AC8A3B97}"/>
              </a:ext>
            </a:extLst>
          </p:cNvPr>
          <p:cNvSpPr/>
          <p:nvPr/>
        </p:nvSpPr>
        <p:spPr>
          <a:xfrm>
            <a:off x="1081826" y="2623409"/>
            <a:ext cx="2442424" cy="817677"/>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Expliciete kennis</a:t>
            </a:r>
          </a:p>
        </p:txBody>
      </p:sp>
    </p:spTree>
    <p:extLst>
      <p:ext uri="{BB962C8B-B14F-4D97-AF65-F5344CB8AC3E}">
        <p14:creationId xmlns:p14="http://schemas.microsoft.com/office/powerpoint/2010/main" val="3836477267"/>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96E63D6-8824-567F-BDA2-56D90B6D89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grpSp>
        <p:nvGrpSpPr>
          <p:cNvPr id="6" name="Groep 5">
            <a:extLst>
              <a:ext uri="{FF2B5EF4-FFF2-40B4-BE49-F238E27FC236}">
                <a16:creationId xmlns:a16="http://schemas.microsoft.com/office/drawing/2014/main" id="{8540D853-597B-3815-5996-58BD91013AF5}"/>
              </a:ext>
            </a:extLst>
          </p:cNvPr>
          <p:cNvGrpSpPr/>
          <p:nvPr/>
        </p:nvGrpSpPr>
        <p:grpSpPr>
          <a:xfrm rot="20948538">
            <a:off x="986119" y="5331850"/>
            <a:ext cx="10252037" cy="1246442"/>
            <a:chOff x="4195482" y="5488953"/>
            <a:chExt cx="6981713" cy="858058"/>
          </a:xfrm>
        </p:grpSpPr>
        <p:sp>
          <p:nvSpPr>
            <p:cNvPr id="7" name="Rechthoek: afgeronde hoeken 6">
              <a:extLst>
                <a:ext uri="{FF2B5EF4-FFF2-40B4-BE49-F238E27FC236}">
                  <a16:creationId xmlns:a16="http://schemas.microsoft.com/office/drawing/2014/main" id="{4934513E-9512-C1A4-66C0-8036D1460912}"/>
                </a:ext>
              </a:extLst>
            </p:cNvPr>
            <p:cNvSpPr/>
            <p:nvPr/>
          </p:nvSpPr>
          <p:spPr>
            <a:xfrm>
              <a:off x="4195482" y="5488953"/>
              <a:ext cx="6981713" cy="27714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al 7">
              <a:extLst>
                <a:ext uri="{FF2B5EF4-FFF2-40B4-BE49-F238E27FC236}">
                  <a16:creationId xmlns:a16="http://schemas.microsoft.com/office/drawing/2014/main" id="{C11F5872-B718-41AE-36DE-06FDA0CA4426}"/>
                </a:ext>
              </a:extLst>
            </p:cNvPr>
            <p:cNvSpPr/>
            <p:nvPr/>
          </p:nvSpPr>
          <p:spPr>
            <a:xfrm>
              <a:off x="7390503" y="5766098"/>
              <a:ext cx="591670" cy="58091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Rechthoek 10">
            <a:extLst>
              <a:ext uri="{FF2B5EF4-FFF2-40B4-BE49-F238E27FC236}">
                <a16:creationId xmlns:a16="http://schemas.microsoft.com/office/drawing/2014/main" id="{97AF2C8F-F832-A742-799E-91E2AC8A3B97}"/>
              </a:ext>
            </a:extLst>
          </p:cNvPr>
          <p:cNvSpPr/>
          <p:nvPr/>
        </p:nvSpPr>
        <p:spPr>
          <a:xfrm rot="20952221">
            <a:off x="837787" y="4026924"/>
            <a:ext cx="2442424" cy="191402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Expliciete kennis</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solidFill>
                  <a:prstClr val="black"/>
                </a:solidFill>
                <a:latin typeface="Calibri" panose="020F0502020204030204"/>
              </a:rPr>
              <a:t>(data, algoritmen …)</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79081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FE19A648-4193-93CE-C441-65ACA4FF989F}"/>
              </a:ext>
            </a:extLst>
          </p:cNvPr>
          <p:cNvSpPr txBox="1"/>
          <p:nvPr/>
        </p:nvSpPr>
        <p:spPr>
          <a:xfrm>
            <a:off x="4646885" y="2313991"/>
            <a:ext cx="2898230" cy="1015663"/>
          </a:xfrm>
          <a:prstGeom prst="rect">
            <a:avLst/>
          </a:prstGeom>
          <a:noFill/>
        </p:spPr>
        <p:txBody>
          <a:bodyPr wrap="none" rtlCol="0">
            <a:spAutoFit/>
          </a:bodyPr>
          <a:lstStyle/>
          <a:p>
            <a:pPr algn="ctr"/>
            <a:r>
              <a:rPr lang="nl-NL" sz="2000" b="1" dirty="0"/>
              <a:t>DEEL 1:</a:t>
            </a:r>
          </a:p>
          <a:p>
            <a:pPr algn="ctr"/>
            <a:endParaRPr lang="nl-NL" sz="2000" b="1" dirty="0"/>
          </a:p>
          <a:p>
            <a:pPr algn="ctr"/>
            <a:r>
              <a:rPr lang="nl-NL" sz="2000" b="1" dirty="0"/>
              <a:t>De kunst van het ademen</a:t>
            </a:r>
          </a:p>
        </p:txBody>
      </p:sp>
    </p:spTree>
    <p:extLst>
      <p:ext uri="{BB962C8B-B14F-4D97-AF65-F5344CB8AC3E}">
        <p14:creationId xmlns:p14="http://schemas.microsoft.com/office/powerpoint/2010/main" val="96415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75304" y="4138861"/>
            <a:ext cx="1277888" cy="1916832"/>
          </a:xfrm>
          <a:prstGeom prst="rect">
            <a:avLst/>
          </a:prstGeom>
        </p:spPr>
      </p:pic>
      <p:sp>
        <p:nvSpPr>
          <p:cNvPr id="6" name="Tekstvak 5"/>
          <p:cNvSpPr txBox="1"/>
          <p:nvPr/>
        </p:nvSpPr>
        <p:spPr>
          <a:xfrm>
            <a:off x="1383334" y="6153811"/>
            <a:ext cx="2595326" cy="369332"/>
          </a:xfrm>
          <a:prstGeom prst="rect">
            <a:avLst/>
          </a:prstGeom>
          <a:noFill/>
        </p:spPr>
        <p:txBody>
          <a:bodyPr wrap="none" rtlCol="0">
            <a:spAutoFit/>
          </a:bodyPr>
          <a:lstStyle/>
          <a:p>
            <a:r>
              <a:rPr lang="nl-NL" dirty="0"/>
              <a:t>Plato (427 - 347 voor Chr.)</a:t>
            </a:r>
          </a:p>
        </p:txBody>
      </p:sp>
      <p:sp>
        <p:nvSpPr>
          <p:cNvPr id="7" name="Rechthoek 6"/>
          <p:cNvSpPr/>
          <p:nvPr/>
        </p:nvSpPr>
        <p:spPr>
          <a:xfrm>
            <a:off x="3487472" y="4138861"/>
            <a:ext cx="2016224" cy="1916832"/>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Echte kennis</a:t>
            </a:r>
          </a:p>
        </p:txBody>
      </p:sp>
      <p:sp>
        <p:nvSpPr>
          <p:cNvPr id="8" name="Rechthoek 7"/>
          <p:cNvSpPr/>
          <p:nvPr/>
        </p:nvSpPr>
        <p:spPr>
          <a:xfrm>
            <a:off x="5737976" y="4138861"/>
            <a:ext cx="2016224" cy="19168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Meningen</a:t>
            </a:r>
          </a:p>
        </p:txBody>
      </p:sp>
      <p:sp>
        <p:nvSpPr>
          <p:cNvPr id="9" name="Rechthoek 8"/>
          <p:cNvSpPr/>
          <p:nvPr/>
        </p:nvSpPr>
        <p:spPr>
          <a:xfrm>
            <a:off x="7988480" y="4130722"/>
            <a:ext cx="2016224" cy="19168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Onwetendheid</a:t>
            </a:r>
          </a:p>
        </p:txBody>
      </p:sp>
      <p:pic>
        <p:nvPicPr>
          <p:cNvPr id="12" name="Afbeelding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5493" y="313010"/>
            <a:ext cx="8804635" cy="3622585"/>
          </a:xfrm>
          <a:prstGeom prst="rect">
            <a:avLst/>
          </a:prstGeom>
        </p:spPr>
      </p:pic>
      <p:pic>
        <p:nvPicPr>
          <p:cNvPr id="13" name="Afbeelding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643" y="1154667"/>
            <a:ext cx="1606341" cy="2780928"/>
          </a:xfrm>
          <a:prstGeom prst="rect">
            <a:avLst/>
          </a:prstGeom>
        </p:spPr>
      </p:pic>
      <p:sp>
        <p:nvSpPr>
          <p:cNvPr id="14" name="PIJL-RECHTS 13"/>
          <p:cNvSpPr/>
          <p:nvPr/>
        </p:nvSpPr>
        <p:spPr>
          <a:xfrm rot="19032856">
            <a:off x="890707" y="1623018"/>
            <a:ext cx="638943" cy="3600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56827" y="117883"/>
            <a:ext cx="3144171" cy="2924944"/>
          </a:xfrm>
          <a:prstGeom prst="rect">
            <a:avLst/>
          </a:prstGeom>
        </p:spPr>
      </p:pic>
      <p:sp>
        <p:nvSpPr>
          <p:cNvPr id="16" name="PIJL-RECHTS 15"/>
          <p:cNvSpPr/>
          <p:nvPr/>
        </p:nvSpPr>
        <p:spPr>
          <a:xfrm rot="19032856">
            <a:off x="2809440" y="1051214"/>
            <a:ext cx="638943" cy="3600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le toelichting 16"/>
          <p:cNvSpPr/>
          <p:nvPr/>
        </p:nvSpPr>
        <p:spPr>
          <a:xfrm>
            <a:off x="8148736" y="2636912"/>
            <a:ext cx="2016224" cy="1008112"/>
          </a:xfrm>
          <a:prstGeom prst="wedgeEllipseCallout">
            <a:avLst>
              <a:gd name="adj1" fmla="val 1843"/>
              <a:gd name="adj2" fmla="val 1655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Wat zou dat zijn?</a:t>
            </a:r>
          </a:p>
        </p:txBody>
      </p:sp>
      <p:sp>
        <p:nvSpPr>
          <p:cNvPr id="18" name="Ovale toelichting 17"/>
          <p:cNvSpPr/>
          <p:nvPr/>
        </p:nvSpPr>
        <p:spPr>
          <a:xfrm>
            <a:off x="5898232" y="2636912"/>
            <a:ext cx="2016224" cy="1008112"/>
          </a:xfrm>
          <a:prstGeom prst="wedgeEllipseCallout">
            <a:avLst>
              <a:gd name="adj1" fmla="val 1843"/>
              <a:gd name="adj2" fmla="val 1655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Ik denk dat het regent</a:t>
            </a:r>
          </a:p>
        </p:txBody>
      </p:sp>
      <p:sp>
        <p:nvSpPr>
          <p:cNvPr id="19" name="Ovale toelichting 18"/>
          <p:cNvSpPr/>
          <p:nvPr/>
        </p:nvSpPr>
        <p:spPr>
          <a:xfrm>
            <a:off x="3637436" y="2636912"/>
            <a:ext cx="2016224" cy="1008112"/>
          </a:xfrm>
          <a:prstGeom prst="wedgeEllipseCallout">
            <a:avLst>
              <a:gd name="adj1" fmla="val 1843"/>
              <a:gd name="adj2" fmla="val 1655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Oordeel: het weer is fout</a:t>
            </a:r>
          </a:p>
        </p:txBody>
      </p:sp>
    </p:spTree>
    <p:extLst>
      <p:ext uri="{BB962C8B-B14F-4D97-AF65-F5344CB8AC3E}">
        <p14:creationId xmlns:p14="http://schemas.microsoft.com/office/powerpoint/2010/main" val="123376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3BA5A6EE-2B82-0BE6-DA07-8D006BB3F4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637" y="227069"/>
            <a:ext cx="7315215" cy="6403861"/>
          </a:xfrm>
          <a:prstGeom prst="rect">
            <a:avLst/>
          </a:prstGeom>
        </p:spPr>
      </p:pic>
      <p:sp>
        <p:nvSpPr>
          <p:cNvPr id="10" name="Rechthoek 9">
            <a:extLst>
              <a:ext uri="{FF2B5EF4-FFF2-40B4-BE49-F238E27FC236}">
                <a16:creationId xmlns:a16="http://schemas.microsoft.com/office/drawing/2014/main" id="{2A256F8A-09D7-5A72-4733-DAA674834DA6}"/>
              </a:ext>
            </a:extLst>
          </p:cNvPr>
          <p:cNvSpPr/>
          <p:nvPr/>
        </p:nvSpPr>
        <p:spPr>
          <a:xfrm>
            <a:off x="293509" y="112888"/>
            <a:ext cx="485422" cy="6518041"/>
          </a:xfrm>
          <a:prstGeom prst="rect">
            <a:avLst/>
          </a:prstGeom>
          <a:solidFill>
            <a:srgbClr val="BDD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a:extLst>
              <a:ext uri="{FF2B5EF4-FFF2-40B4-BE49-F238E27FC236}">
                <a16:creationId xmlns:a16="http://schemas.microsoft.com/office/drawing/2014/main" id="{2C93E237-1063-E22E-861A-0683879766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8094" y="112888"/>
            <a:ext cx="3196760" cy="3454401"/>
          </a:xfrm>
          <a:prstGeom prst="rect">
            <a:avLst/>
          </a:prstGeom>
        </p:spPr>
      </p:pic>
      <p:sp>
        <p:nvSpPr>
          <p:cNvPr id="14" name="Tekstvak 13">
            <a:extLst>
              <a:ext uri="{FF2B5EF4-FFF2-40B4-BE49-F238E27FC236}">
                <a16:creationId xmlns:a16="http://schemas.microsoft.com/office/drawing/2014/main" id="{8B5C117B-7109-0056-7D2B-B43C5E3A7D16}"/>
              </a:ext>
            </a:extLst>
          </p:cNvPr>
          <p:cNvSpPr txBox="1"/>
          <p:nvPr/>
        </p:nvSpPr>
        <p:spPr>
          <a:xfrm>
            <a:off x="8211648" y="4143022"/>
            <a:ext cx="3540085" cy="1569660"/>
          </a:xfrm>
          <a:prstGeom prst="rect">
            <a:avLst/>
          </a:prstGeom>
          <a:noFill/>
        </p:spPr>
        <p:txBody>
          <a:bodyPr wrap="square" rtlCol="0">
            <a:spAutoFit/>
          </a:bodyPr>
          <a:lstStyle/>
          <a:p>
            <a:pPr algn="ctr"/>
            <a:r>
              <a:rPr lang="nl-NL" sz="3200" dirty="0"/>
              <a:t>We reduceren onze kennis tot wat AI beter kan</a:t>
            </a:r>
          </a:p>
        </p:txBody>
      </p:sp>
    </p:spTree>
    <p:extLst>
      <p:ext uri="{BB962C8B-B14F-4D97-AF65-F5344CB8AC3E}">
        <p14:creationId xmlns:p14="http://schemas.microsoft.com/office/powerpoint/2010/main" val="3284454828"/>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97C9209-62D3-0C0F-CF37-C58A41F9E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ep 16">
            <a:extLst>
              <a:ext uri="{FF2B5EF4-FFF2-40B4-BE49-F238E27FC236}">
                <a16:creationId xmlns:a16="http://schemas.microsoft.com/office/drawing/2014/main" id="{0038D86A-96CE-3454-4994-8680C47CD9D7}"/>
              </a:ext>
            </a:extLst>
          </p:cNvPr>
          <p:cNvGrpSpPr/>
          <p:nvPr/>
        </p:nvGrpSpPr>
        <p:grpSpPr>
          <a:xfrm>
            <a:off x="0" y="6551574"/>
            <a:ext cx="12191999" cy="347805"/>
            <a:chOff x="0" y="2467238"/>
            <a:chExt cx="12191999" cy="347805"/>
          </a:xfrm>
        </p:grpSpPr>
        <p:pic>
          <p:nvPicPr>
            <p:cNvPr id="45" name="Afbeelding 44">
              <a:extLst>
                <a:ext uri="{FF2B5EF4-FFF2-40B4-BE49-F238E27FC236}">
                  <a16:creationId xmlns:a16="http://schemas.microsoft.com/office/drawing/2014/main" id="{8CE42969-D4D9-39B5-80DD-3A2231F1F4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480360"/>
              <a:ext cx="4620846" cy="334683"/>
            </a:xfrm>
            <a:prstGeom prst="rect">
              <a:avLst/>
            </a:prstGeom>
          </p:spPr>
        </p:pic>
        <p:pic>
          <p:nvPicPr>
            <p:cNvPr id="46" name="Afbeelding 45">
              <a:extLst>
                <a:ext uri="{FF2B5EF4-FFF2-40B4-BE49-F238E27FC236}">
                  <a16:creationId xmlns:a16="http://schemas.microsoft.com/office/drawing/2014/main" id="{09B9BC7D-4E58-97FD-D477-BC41CC55D3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0846" y="2467238"/>
              <a:ext cx="4620846" cy="334683"/>
            </a:xfrm>
            <a:prstGeom prst="rect">
              <a:avLst/>
            </a:prstGeom>
          </p:spPr>
        </p:pic>
        <p:pic>
          <p:nvPicPr>
            <p:cNvPr id="47" name="Afbeelding 46">
              <a:extLst>
                <a:ext uri="{FF2B5EF4-FFF2-40B4-BE49-F238E27FC236}">
                  <a16:creationId xmlns:a16="http://schemas.microsoft.com/office/drawing/2014/main" id="{E407AE09-CDF8-A8EA-7DF8-56794ACED2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1153" y="2467238"/>
              <a:ext cx="4620846" cy="334683"/>
            </a:xfrm>
            <a:prstGeom prst="rect">
              <a:avLst/>
            </a:prstGeom>
          </p:spPr>
        </p:pic>
      </p:grpSp>
      <p:grpSp>
        <p:nvGrpSpPr>
          <p:cNvPr id="21" name="Groep 20">
            <a:extLst>
              <a:ext uri="{FF2B5EF4-FFF2-40B4-BE49-F238E27FC236}">
                <a16:creationId xmlns:a16="http://schemas.microsoft.com/office/drawing/2014/main" id="{7690340E-3B7F-C766-E58B-4BA5223566A1}"/>
              </a:ext>
            </a:extLst>
          </p:cNvPr>
          <p:cNvGrpSpPr/>
          <p:nvPr/>
        </p:nvGrpSpPr>
        <p:grpSpPr>
          <a:xfrm>
            <a:off x="-230316" y="3960793"/>
            <a:ext cx="10453817" cy="2863298"/>
            <a:chOff x="2133921" y="3938081"/>
            <a:chExt cx="10453817" cy="2863298"/>
          </a:xfrm>
        </p:grpSpPr>
        <p:pic>
          <p:nvPicPr>
            <p:cNvPr id="22" name="Afbeelding 21">
              <a:extLst>
                <a:ext uri="{FF2B5EF4-FFF2-40B4-BE49-F238E27FC236}">
                  <a16:creationId xmlns:a16="http://schemas.microsoft.com/office/drawing/2014/main" id="{0ADF668D-DA54-3B6D-4D26-819706D569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3921" y="3938081"/>
              <a:ext cx="9668082" cy="2699006"/>
            </a:xfrm>
            <a:prstGeom prst="rect">
              <a:avLst/>
            </a:prstGeom>
          </p:spPr>
        </p:pic>
        <p:pic>
          <p:nvPicPr>
            <p:cNvPr id="23" name="Afbeelding 22">
              <a:extLst>
                <a:ext uri="{FF2B5EF4-FFF2-40B4-BE49-F238E27FC236}">
                  <a16:creationId xmlns:a16="http://schemas.microsoft.com/office/drawing/2014/main" id="{F991B8C4-CCFA-0DA4-3E33-FA04E71E2B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8018" y="4102373"/>
              <a:ext cx="9799720" cy="2699006"/>
            </a:xfrm>
            <a:prstGeom prst="rect">
              <a:avLst/>
            </a:prstGeom>
          </p:spPr>
        </p:pic>
      </p:grpSp>
      <p:sp>
        <p:nvSpPr>
          <p:cNvPr id="4" name="Tekstvak 3">
            <a:extLst>
              <a:ext uri="{FF2B5EF4-FFF2-40B4-BE49-F238E27FC236}">
                <a16:creationId xmlns:a16="http://schemas.microsoft.com/office/drawing/2014/main" id="{C4BEF6A4-5894-0107-D1FD-0258012388AE}"/>
              </a:ext>
            </a:extLst>
          </p:cNvPr>
          <p:cNvSpPr txBox="1"/>
          <p:nvPr/>
        </p:nvSpPr>
        <p:spPr>
          <a:xfrm>
            <a:off x="1919555" y="740590"/>
            <a:ext cx="835289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libri" panose="020F0502020204030204"/>
                <a:ea typeface="+mn-ea"/>
                <a:cs typeface="+mn-cs"/>
              </a:rPr>
              <a:t>“De complexiteit van de sturing moet van dezelfde orde zijn als de complexiteit van het gestuurde”</a:t>
            </a:r>
          </a:p>
        </p:txBody>
      </p:sp>
      <p:sp>
        <p:nvSpPr>
          <p:cNvPr id="5" name="Tekstvak 4">
            <a:extLst>
              <a:ext uri="{FF2B5EF4-FFF2-40B4-BE49-F238E27FC236}">
                <a16:creationId xmlns:a16="http://schemas.microsoft.com/office/drawing/2014/main" id="{EFE57E8F-CBB2-900F-7A08-D9168623A217}"/>
              </a:ext>
            </a:extLst>
          </p:cNvPr>
          <p:cNvSpPr txBox="1"/>
          <p:nvPr/>
        </p:nvSpPr>
        <p:spPr>
          <a:xfrm>
            <a:off x="5044686" y="2762828"/>
            <a:ext cx="208089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W.R. Ashby (1958)</a:t>
            </a:r>
          </a:p>
        </p:txBody>
      </p:sp>
      <p:sp>
        <p:nvSpPr>
          <p:cNvPr id="6" name="Tekstvak 5">
            <a:extLst>
              <a:ext uri="{FF2B5EF4-FFF2-40B4-BE49-F238E27FC236}">
                <a16:creationId xmlns:a16="http://schemas.microsoft.com/office/drawing/2014/main" id="{9AE4DB69-F927-12E0-0D4B-FA919C918334}"/>
              </a:ext>
            </a:extLst>
          </p:cNvPr>
          <p:cNvSpPr txBox="1"/>
          <p:nvPr/>
        </p:nvSpPr>
        <p:spPr>
          <a:xfrm>
            <a:off x="261038" y="247760"/>
            <a:ext cx="1943994" cy="369332"/>
          </a:xfrm>
          <a:prstGeom prst="rect">
            <a:avLst/>
          </a:prstGeom>
          <a:noFill/>
        </p:spPr>
        <p:txBody>
          <a:bodyPr wrap="none" rtlCol="0">
            <a:spAutoFit/>
          </a:bodyPr>
          <a:lstStyle/>
          <a:p>
            <a:r>
              <a:rPr lang="nl-NL" dirty="0"/>
              <a:t>Politiek en bestuur</a:t>
            </a:r>
          </a:p>
        </p:txBody>
      </p:sp>
    </p:spTree>
    <p:extLst>
      <p:ext uri="{BB962C8B-B14F-4D97-AF65-F5344CB8AC3E}">
        <p14:creationId xmlns:p14="http://schemas.microsoft.com/office/powerpoint/2010/main" val="2535971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E320F21D-6B3B-A7D6-EAB6-8CF811816B3E}"/>
              </a:ext>
            </a:extLst>
          </p:cNvPr>
          <p:cNvSpPr txBox="1"/>
          <p:nvPr/>
        </p:nvSpPr>
        <p:spPr>
          <a:xfrm>
            <a:off x="1890554" y="456647"/>
            <a:ext cx="841089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white"/>
                </a:solidFill>
                <a:effectLst/>
                <a:uLnTx/>
                <a:uFillTx/>
                <a:latin typeface="Calibri" panose="020F0502020204030204"/>
                <a:ea typeface="+mn-ea"/>
                <a:cs typeface="+mn-cs"/>
              </a:rPr>
              <a:t>Politiek: zoek het actieve balanceren</a:t>
            </a:r>
          </a:p>
        </p:txBody>
      </p:sp>
      <p:sp>
        <p:nvSpPr>
          <p:cNvPr id="4" name="Tekstvak 3">
            <a:extLst>
              <a:ext uri="{FF2B5EF4-FFF2-40B4-BE49-F238E27FC236}">
                <a16:creationId xmlns:a16="http://schemas.microsoft.com/office/drawing/2014/main" id="{BFBF1076-383A-8A68-33B8-303C7ADC101F}"/>
              </a:ext>
            </a:extLst>
          </p:cNvPr>
          <p:cNvSpPr txBox="1"/>
          <p:nvPr/>
        </p:nvSpPr>
        <p:spPr>
          <a:xfrm>
            <a:off x="790224" y="1672514"/>
            <a:ext cx="5181598" cy="415498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Draag zorg voor zelforganiserend vermogen van natuurlijke processen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Laat mensen ‘ademen’ tussen iedere dag een beetje sterven en geboren worden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Waardeer het zelforganiserend vermogen van sociale processen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Stimuleer gezondheidszorg (naast ziektezorg)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Waardeer ervaringskennis en zie de waarde van onwetendheid</a:t>
            </a:r>
          </a:p>
        </p:txBody>
      </p:sp>
    </p:spTree>
    <p:extLst>
      <p:ext uri="{BB962C8B-B14F-4D97-AF65-F5344CB8AC3E}">
        <p14:creationId xmlns:p14="http://schemas.microsoft.com/office/powerpoint/2010/main" val="252460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FE19A648-4193-93CE-C441-65ACA4FF989F}"/>
              </a:ext>
            </a:extLst>
          </p:cNvPr>
          <p:cNvSpPr txBox="1"/>
          <p:nvPr/>
        </p:nvSpPr>
        <p:spPr>
          <a:xfrm>
            <a:off x="4847614" y="2313991"/>
            <a:ext cx="2496773"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prstClr val="black"/>
                </a:solidFill>
                <a:effectLst/>
                <a:uLnTx/>
                <a:uFillTx/>
                <a:latin typeface="Calibri" panose="020F0502020204030204"/>
                <a:ea typeface="+mn-ea"/>
                <a:cs typeface="+mn-cs"/>
              </a:rPr>
              <a:t>DEEL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prstClr val="black"/>
                </a:solidFill>
                <a:effectLst/>
                <a:uLnTx/>
                <a:uFillTx/>
                <a:latin typeface="Calibri" panose="020F0502020204030204"/>
                <a:ea typeface="+mn-ea"/>
                <a:cs typeface="+mn-cs"/>
              </a:rPr>
              <a:t>De kunst van geboren</a:t>
            </a:r>
          </a:p>
        </p:txBody>
      </p:sp>
    </p:spTree>
    <p:extLst>
      <p:ext uri="{BB962C8B-B14F-4D97-AF65-F5344CB8AC3E}">
        <p14:creationId xmlns:p14="http://schemas.microsoft.com/office/powerpoint/2010/main" val="264366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E320F21D-6B3B-A7D6-EAB6-8CF811816B3E}"/>
              </a:ext>
            </a:extLst>
          </p:cNvPr>
          <p:cNvSpPr txBox="1"/>
          <p:nvPr/>
        </p:nvSpPr>
        <p:spPr>
          <a:xfrm>
            <a:off x="1890554" y="456647"/>
            <a:ext cx="8410891" cy="646331"/>
          </a:xfrm>
          <a:prstGeom prst="rect">
            <a:avLst/>
          </a:prstGeom>
          <a:noFill/>
        </p:spPr>
        <p:txBody>
          <a:bodyPr wrap="square" rtlCol="0">
            <a:spAutoFit/>
          </a:bodyPr>
          <a:lstStyle/>
          <a:p>
            <a:pPr algn="ctr"/>
            <a:r>
              <a:rPr lang="nl-NL" sz="3600" dirty="0">
                <a:solidFill>
                  <a:schemeClr val="bg1"/>
                </a:solidFill>
              </a:rPr>
              <a:t>Politiek: zoek het actieve balanceren</a:t>
            </a:r>
          </a:p>
        </p:txBody>
      </p:sp>
      <p:sp>
        <p:nvSpPr>
          <p:cNvPr id="4" name="Tekstvak 3">
            <a:extLst>
              <a:ext uri="{FF2B5EF4-FFF2-40B4-BE49-F238E27FC236}">
                <a16:creationId xmlns:a16="http://schemas.microsoft.com/office/drawing/2014/main" id="{BFBF1076-383A-8A68-33B8-303C7ADC101F}"/>
              </a:ext>
            </a:extLst>
          </p:cNvPr>
          <p:cNvSpPr txBox="1"/>
          <p:nvPr/>
        </p:nvSpPr>
        <p:spPr>
          <a:xfrm>
            <a:off x="790224" y="1672514"/>
            <a:ext cx="5181598" cy="4154984"/>
          </a:xfrm>
          <a:prstGeom prst="rect">
            <a:avLst/>
          </a:prstGeom>
          <a:noFill/>
        </p:spPr>
        <p:txBody>
          <a:bodyPr wrap="square" rtlCol="0">
            <a:spAutoFit/>
          </a:bodyPr>
          <a:lstStyle/>
          <a:p>
            <a:pPr marL="285750" indent="-285750">
              <a:buFont typeface="Arial" panose="020B0604020202020204" pitchFamily="34" charset="0"/>
              <a:buChar char="•"/>
            </a:pPr>
            <a:r>
              <a:rPr lang="nl-NL" sz="2400" dirty="0">
                <a:solidFill>
                  <a:schemeClr val="bg1"/>
                </a:solidFill>
              </a:rPr>
              <a:t>Draag zorg voor zelforganiserend vermogen van natuurlijke processen</a:t>
            </a:r>
          </a:p>
          <a:p>
            <a:pPr marL="285750" indent="-285750">
              <a:buFont typeface="Arial" panose="020B0604020202020204" pitchFamily="34" charset="0"/>
              <a:buChar char="•"/>
            </a:pPr>
            <a:r>
              <a:rPr lang="nl-NL" sz="2400" dirty="0">
                <a:solidFill>
                  <a:schemeClr val="bg1"/>
                </a:solidFill>
              </a:rPr>
              <a:t>Laat mensen ‘ademen’ tussen iedere dag een beetje sterven en geboren worden</a:t>
            </a:r>
          </a:p>
          <a:p>
            <a:pPr marL="285750" indent="-285750">
              <a:buFont typeface="Arial" panose="020B0604020202020204" pitchFamily="34" charset="0"/>
              <a:buChar char="•"/>
            </a:pPr>
            <a:r>
              <a:rPr lang="nl-NL" sz="2400" dirty="0">
                <a:solidFill>
                  <a:schemeClr val="bg1"/>
                </a:solidFill>
              </a:rPr>
              <a:t>Waardeer het zelforganiserend vermogen van sociale processen</a:t>
            </a:r>
          </a:p>
          <a:p>
            <a:pPr marL="285750" indent="-285750">
              <a:buFont typeface="Arial" panose="020B0604020202020204" pitchFamily="34" charset="0"/>
              <a:buChar char="•"/>
            </a:pPr>
            <a:r>
              <a:rPr lang="nl-NL" sz="2400" dirty="0">
                <a:solidFill>
                  <a:schemeClr val="bg1"/>
                </a:solidFill>
              </a:rPr>
              <a:t>Stimuleer gezondheidszorg (naast ziektezorg)</a:t>
            </a:r>
          </a:p>
          <a:p>
            <a:pPr marL="285750" indent="-285750">
              <a:buFont typeface="Arial" panose="020B0604020202020204" pitchFamily="34" charset="0"/>
              <a:buChar char="•"/>
            </a:pPr>
            <a:r>
              <a:rPr lang="nl-NL" sz="2400" dirty="0">
                <a:solidFill>
                  <a:schemeClr val="bg1"/>
                </a:solidFill>
              </a:rPr>
              <a:t>Waardeer ervaringskennis en zie de waarde van onwetendheid</a:t>
            </a:r>
          </a:p>
        </p:txBody>
      </p:sp>
      <p:sp>
        <p:nvSpPr>
          <p:cNvPr id="5" name="Rechthoek 4">
            <a:extLst>
              <a:ext uri="{FF2B5EF4-FFF2-40B4-BE49-F238E27FC236}">
                <a16:creationId xmlns:a16="http://schemas.microsoft.com/office/drawing/2014/main" id="{74F8627A-8E8B-BE42-B037-909D06C889A9}"/>
              </a:ext>
            </a:extLst>
          </p:cNvPr>
          <p:cNvSpPr/>
          <p:nvPr/>
        </p:nvSpPr>
        <p:spPr>
          <a:xfrm>
            <a:off x="6366932" y="1772355"/>
            <a:ext cx="5034844" cy="512622"/>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2400" dirty="0">
                <a:solidFill>
                  <a:schemeClr val="tx1"/>
                </a:solidFill>
              </a:rPr>
              <a:t>Meer kunstmest en pesticiden …</a:t>
            </a:r>
          </a:p>
        </p:txBody>
      </p:sp>
      <p:sp>
        <p:nvSpPr>
          <p:cNvPr id="6" name="Rechthoek 5">
            <a:extLst>
              <a:ext uri="{FF2B5EF4-FFF2-40B4-BE49-F238E27FC236}">
                <a16:creationId xmlns:a16="http://schemas.microsoft.com/office/drawing/2014/main" id="{DBE56DCD-F21F-D6A3-313F-30EF947C133D}"/>
              </a:ext>
            </a:extLst>
          </p:cNvPr>
          <p:cNvSpPr/>
          <p:nvPr/>
        </p:nvSpPr>
        <p:spPr>
          <a:xfrm>
            <a:off x="6366932" y="2664689"/>
            <a:ext cx="5034844" cy="512622"/>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2400" dirty="0">
                <a:solidFill>
                  <a:schemeClr val="tx1"/>
                </a:solidFill>
              </a:rPr>
              <a:t>Controle op controle op controle …</a:t>
            </a:r>
          </a:p>
        </p:txBody>
      </p:sp>
      <p:sp>
        <p:nvSpPr>
          <p:cNvPr id="7" name="Rechthoek 6">
            <a:extLst>
              <a:ext uri="{FF2B5EF4-FFF2-40B4-BE49-F238E27FC236}">
                <a16:creationId xmlns:a16="http://schemas.microsoft.com/office/drawing/2014/main" id="{AE3E8BEF-C94E-5610-1EA0-8699F45A5B05}"/>
              </a:ext>
            </a:extLst>
          </p:cNvPr>
          <p:cNvSpPr/>
          <p:nvPr/>
        </p:nvSpPr>
        <p:spPr>
          <a:xfrm>
            <a:off x="6366932" y="3612699"/>
            <a:ext cx="5034844" cy="512622"/>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2400" dirty="0">
                <a:solidFill>
                  <a:schemeClr val="tx1"/>
                </a:solidFill>
              </a:rPr>
              <a:t>Focus op beperken immigratie … </a:t>
            </a:r>
          </a:p>
        </p:txBody>
      </p:sp>
      <p:sp>
        <p:nvSpPr>
          <p:cNvPr id="9" name="Rechthoek 8">
            <a:extLst>
              <a:ext uri="{FF2B5EF4-FFF2-40B4-BE49-F238E27FC236}">
                <a16:creationId xmlns:a16="http://schemas.microsoft.com/office/drawing/2014/main" id="{44C09590-3DD3-7147-BDAA-8B562E74F387}"/>
              </a:ext>
            </a:extLst>
          </p:cNvPr>
          <p:cNvSpPr/>
          <p:nvPr/>
        </p:nvSpPr>
        <p:spPr>
          <a:xfrm>
            <a:off x="6366932" y="4453721"/>
            <a:ext cx="5034844" cy="512622"/>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2400" dirty="0">
                <a:solidFill>
                  <a:schemeClr val="tx1"/>
                </a:solidFill>
              </a:rPr>
              <a:t>Bezuinigen op zorg</a:t>
            </a:r>
          </a:p>
        </p:txBody>
      </p:sp>
      <p:sp>
        <p:nvSpPr>
          <p:cNvPr id="10" name="Rechthoek 9">
            <a:extLst>
              <a:ext uri="{FF2B5EF4-FFF2-40B4-BE49-F238E27FC236}">
                <a16:creationId xmlns:a16="http://schemas.microsoft.com/office/drawing/2014/main" id="{979BB44A-F0D5-34E9-5146-4F652AE803B6}"/>
              </a:ext>
            </a:extLst>
          </p:cNvPr>
          <p:cNvSpPr/>
          <p:nvPr/>
        </p:nvSpPr>
        <p:spPr>
          <a:xfrm>
            <a:off x="6366932" y="5154527"/>
            <a:ext cx="5034844" cy="512622"/>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2400" dirty="0">
                <a:solidFill>
                  <a:schemeClr val="tx1"/>
                </a:solidFill>
              </a:rPr>
              <a:t>Boete voor langstudeerders </a:t>
            </a:r>
          </a:p>
        </p:txBody>
      </p:sp>
      <p:pic>
        <p:nvPicPr>
          <p:cNvPr id="11" name="Afbeelding 10">
            <a:extLst>
              <a:ext uri="{FF2B5EF4-FFF2-40B4-BE49-F238E27FC236}">
                <a16:creationId xmlns:a16="http://schemas.microsoft.com/office/drawing/2014/main" id="{1F52D546-A8BD-C7D2-EAA8-CD8E11BA59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697" y="1255161"/>
            <a:ext cx="5978167" cy="4989689"/>
          </a:xfrm>
          <a:prstGeom prst="rect">
            <a:avLst/>
          </a:prstGeom>
        </p:spPr>
      </p:pic>
      <p:sp>
        <p:nvSpPr>
          <p:cNvPr id="12" name="Tekstvak 11">
            <a:extLst>
              <a:ext uri="{FF2B5EF4-FFF2-40B4-BE49-F238E27FC236}">
                <a16:creationId xmlns:a16="http://schemas.microsoft.com/office/drawing/2014/main" id="{8E711D93-4581-A0DD-74EA-FB79A0A43339}"/>
              </a:ext>
            </a:extLst>
          </p:cNvPr>
          <p:cNvSpPr txBox="1"/>
          <p:nvPr/>
        </p:nvSpPr>
        <p:spPr>
          <a:xfrm>
            <a:off x="1890554" y="416930"/>
            <a:ext cx="8410891" cy="646331"/>
          </a:xfrm>
          <a:prstGeom prst="rect">
            <a:avLst/>
          </a:prstGeom>
          <a:noFill/>
        </p:spPr>
        <p:txBody>
          <a:bodyPr wrap="square" rtlCol="0">
            <a:spAutoFit/>
          </a:bodyPr>
          <a:lstStyle/>
          <a:p>
            <a:pPr algn="ctr"/>
            <a:r>
              <a:rPr lang="nl-NL" sz="3600" dirty="0">
                <a:solidFill>
                  <a:schemeClr val="bg1"/>
                </a:solidFill>
              </a:rPr>
              <a:t>De politiek van onderdrukking</a:t>
            </a:r>
          </a:p>
        </p:txBody>
      </p:sp>
      <p:grpSp>
        <p:nvGrpSpPr>
          <p:cNvPr id="16" name="Groep 15">
            <a:extLst>
              <a:ext uri="{FF2B5EF4-FFF2-40B4-BE49-F238E27FC236}">
                <a16:creationId xmlns:a16="http://schemas.microsoft.com/office/drawing/2014/main" id="{FAE2FEFB-71AA-E49A-303B-E2F0F2D63C61}"/>
              </a:ext>
            </a:extLst>
          </p:cNvPr>
          <p:cNvGrpSpPr/>
          <p:nvPr/>
        </p:nvGrpSpPr>
        <p:grpSpPr>
          <a:xfrm>
            <a:off x="6366932" y="5570328"/>
            <a:ext cx="5518709" cy="523220"/>
            <a:chOff x="6366932" y="5570328"/>
            <a:chExt cx="5518709" cy="523220"/>
          </a:xfrm>
        </p:grpSpPr>
        <p:cxnSp>
          <p:nvCxnSpPr>
            <p:cNvPr id="13" name="Rechte verbindingslijn 12">
              <a:extLst>
                <a:ext uri="{FF2B5EF4-FFF2-40B4-BE49-F238E27FC236}">
                  <a16:creationId xmlns:a16="http://schemas.microsoft.com/office/drawing/2014/main" id="{D6704160-A5CD-DB73-078E-8A75BAF8F04C}"/>
                </a:ext>
              </a:extLst>
            </p:cNvPr>
            <p:cNvCxnSpPr/>
            <p:nvPr/>
          </p:nvCxnSpPr>
          <p:spPr>
            <a:xfrm>
              <a:off x="6366932" y="6013525"/>
              <a:ext cx="5455722" cy="0"/>
            </a:xfrm>
            <a:prstGeom prst="line">
              <a:avLst/>
            </a:prstGeom>
            <a:ln w="28575">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5" name="Tekstvak 14">
              <a:extLst>
                <a:ext uri="{FF2B5EF4-FFF2-40B4-BE49-F238E27FC236}">
                  <a16:creationId xmlns:a16="http://schemas.microsoft.com/office/drawing/2014/main" id="{CE00D9AE-F666-8764-22D7-68C1257B728F}"/>
                </a:ext>
              </a:extLst>
            </p:cNvPr>
            <p:cNvSpPr txBox="1"/>
            <p:nvPr/>
          </p:nvSpPr>
          <p:spPr>
            <a:xfrm>
              <a:off x="11521439" y="5570328"/>
              <a:ext cx="364202" cy="523220"/>
            </a:xfrm>
            <a:prstGeom prst="rect">
              <a:avLst/>
            </a:prstGeom>
            <a:noFill/>
          </p:spPr>
          <p:txBody>
            <a:bodyPr wrap="none" rtlCol="0">
              <a:spAutoFit/>
            </a:bodyPr>
            <a:lstStyle/>
            <a:p>
              <a:r>
                <a:rPr lang="nl-NL" sz="2800" dirty="0">
                  <a:solidFill>
                    <a:srgbClr val="FBF8F1"/>
                  </a:solidFill>
                </a:rPr>
                <a:t>+</a:t>
              </a:r>
            </a:p>
          </p:txBody>
        </p:sp>
      </p:grpSp>
      <p:sp>
        <p:nvSpPr>
          <p:cNvPr id="17" name="Tekstvak 16">
            <a:extLst>
              <a:ext uri="{FF2B5EF4-FFF2-40B4-BE49-F238E27FC236}">
                <a16:creationId xmlns:a16="http://schemas.microsoft.com/office/drawing/2014/main" id="{9F19D6CE-E234-A19E-2515-0EA19EC07783}"/>
              </a:ext>
            </a:extLst>
          </p:cNvPr>
          <p:cNvSpPr txBox="1"/>
          <p:nvPr/>
        </p:nvSpPr>
        <p:spPr>
          <a:xfrm>
            <a:off x="6366932" y="6149262"/>
            <a:ext cx="4575804" cy="523220"/>
          </a:xfrm>
          <a:prstGeom prst="rect">
            <a:avLst/>
          </a:prstGeom>
          <a:noFill/>
        </p:spPr>
        <p:txBody>
          <a:bodyPr wrap="none" rtlCol="0">
            <a:spAutoFit/>
          </a:bodyPr>
          <a:lstStyle/>
          <a:p>
            <a:r>
              <a:rPr lang="nl-NL" sz="2800" dirty="0">
                <a:solidFill>
                  <a:srgbClr val="FBF8F1"/>
                </a:solidFill>
              </a:rPr>
              <a:t>Sturen op sterven (&gt; entropie)</a:t>
            </a:r>
          </a:p>
        </p:txBody>
      </p:sp>
    </p:spTree>
    <p:extLst>
      <p:ext uri="{BB962C8B-B14F-4D97-AF65-F5344CB8AC3E}">
        <p14:creationId xmlns:p14="http://schemas.microsoft.com/office/powerpoint/2010/main" val="213574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par>
                          <p:cTn id="39" fill="hold">
                            <p:stCondLst>
                              <p:cond delay="500"/>
                            </p:stCondLst>
                            <p:childTnLst>
                              <p:par>
                                <p:cTn id="40" presetID="2" presetClass="exit" presetSubtype="4" fill="hold" grpId="0" nodeType="afterEffect">
                                  <p:stCondLst>
                                    <p:cond delay="0"/>
                                  </p:stCondLst>
                                  <p:childTnLst>
                                    <p:anim calcmode="lin" valueType="num">
                                      <p:cBhvr additive="base">
                                        <p:cTn id="41" dur="500"/>
                                        <p:tgtEl>
                                          <p:spTgt spid="8"/>
                                        </p:tgtEl>
                                        <p:attrNameLst>
                                          <p:attrName>ppt_x</p:attrName>
                                        </p:attrNameLst>
                                      </p:cBhvr>
                                      <p:tavLst>
                                        <p:tav tm="0">
                                          <p:val>
                                            <p:strVal val="ppt_x"/>
                                          </p:val>
                                        </p:tav>
                                        <p:tav tm="100000">
                                          <p:val>
                                            <p:strVal val="ppt_x"/>
                                          </p:val>
                                        </p:tav>
                                      </p:tavLst>
                                    </p:anim>
                                    <p:anim calcmode="lin" valueType="num">
                                      <p:cBhvr additive="base">
                                        <p:cTn id="42" dur="500"/>
                                        <p:tgtEl>
                                          <p:spTgt spid="8"/>
                                        </p:tgtEl>
                                        <p:attrNameLst>
                                          <p:attrName>ppt_y</p:attrName>
                                        </p:attrNameLst>
                                      </p:cBhvr>
                                      <p:tavLst>
                                        <p:tav tm="0">
                                          <p:val>
                                            <p:strVal val="ppt_y"/>
                                          </p:val>
                                        </p:tav>
                                        <p:tav tm="100000">
                                          <p:val>
                                            <p:strVal val="1+ppt_h/2"/>
                                          </p:val>
                                        </p:tav>
                                      </p:tavLst>
                                    </p:anim>
                                    <p:set>
                                      <p:cBhvr>
                                        <p:cTn id="43" dur="1" fill="hold">
                                          <p:stCondLst>
                                            <p:cond delay="499"/>
                                          </p:stCondLst>
                                        </p:cTn>
                                        <p:tgtEl>
                                          <p:spTgt spid="8"/>
                                        </p:tgtEl>
                                        <p:attrNameLst>
                                          <p:attrName>style.visibility</p:attrName>
                                        </p:attrNameLst>
                                      </p:cBhvr>
                                      <p:to>
                                        <p:strVal val="hidden"/>
                                      </p:to>
                                    </p:set>
                                  </p:childTnLst>
                                </p:cTn>
                              </p:par>
                              <p:par>
                                <p:cTn id="44" presetID="2" presetClass="entr" presetSubtype="1"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1+#ppt_w/2"/>
                                          </p:val>
                                        </p:tav>
                                        <p:tav tm="100000">
                                          <p:val>
                                            <p:strVal val="#ppt_x"/>
                                          </p:val>
                                        </p:tav>
                                      </p:tavLst>
                                    </p:anim>
                                    <p:anim calcmode="lin" valueType="num">
                                      <p:cBhvr additive="base">
                                        <p:cTn id="53" dur="500" fill="hold"/>
                                        <p:tgtEl>
                                          <p:spTgt spid="16"/>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2" presetClass="entr" presetSubtype="4"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6" grpId="0" animBg="1"/>
      <p:bldP spid="7" grpId="0" animBg="1"/>
      <p:bldP spid="9" grpId="0" animBg="1"/>
      <p:bldP spid="10" grpId="0" animBg="1"/>
      <p:bldP spid="12" grpId="0"/>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108F9611-5722-4DC4-B22E-4D710389D3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nl-NL"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3" name="Tijdelijke aanduiding voor datum 2">
            <a:extLst>
              <a:ext uri="{FF2B5EF4-FFF2-40B4-BE49-F238E27FC236}">
                <a16:creationId xmlns:a16="http://schemas.microsoft.com/office/drawing/2014/main" id="{AE68AB9A-0C6E-4DA6-ACAD-2ECCF228E0B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39E39-2087-4A34-B67F-18ABAE681D6E}" type="datetime1">
              <a:rPr kumimoji="0" lang="nl-NL"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24-7-2024</a:t>
            </a:fld>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4" name="Tijdelijke aanduiding voor voettekst 3">
            <a:extLst>
              <a:ext uri="{FF2B5EF4-FFF2-40B4-BE49-F238E27FC236}">
                <a16:creationId xmlns:a16="http://schemas.microsoft.com/office/drawing/2014/main" id="{BC1584E2-C527-433D-B847-3D2B4364EB7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srgbClr val="8BAA00">
                    <a:lumMod val="50000"/>
                  </a:srgbClr>
                </a:solidFill>
                <a:effectLst/>
                <a:uLnTx/>
                <a:uFillTx/>
                <a:latin typeface="Corbel" panose="020B0503020204020204"/>
                <a:ea typeface="+mn-ea"/>
                <a:cs typeface="+mn-cs"/>
              </a:rPr>
              <a:t>Een voettekst toevoegen</a:t>
            </a:r>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pic>
        <p:nvPicPr>
          <p:cNvPr id="6" name="Afbeelding 5">
            <a:extLst>
              <a:ext uri="{FF2B5EF4-FFF2-40B4-BE49-F238E27FC236}">
                <a16:creationId xmlns:a16="http://schemas.microsoft.com/office/drawing/2014/main" id="{243D74CB-F39D-4259-B51F-CEBC0BD74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kstvak 6">
            <a:extLst>
              <a:ext uri="{FF2B5EF4-FFF2-40B4-BE49-F238E27FC236}">
                <a16:creationId xmlns:a16="http://schemas.microsoft.com/office/drawing/2014/main" id="{1104FFB6-856D-4944-BAB6-445B2B3583C6}"/>
              </a:ext>
            </a:extLst>
          </p:cNvPr>
          <p:cNvSpPr txBox="1"/>
          <p:nvPr/>
        </p:nvSpPr>
        <p:spPr>
          <a:xfrm>
            <a:off x="357355" y="5983069"/>
            <a:ext cx="31694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orbel" panose="020B0503020204020204"/>
                <a:ea typeface="+mn-ea"/>
                <a:cs typeface="+mn-cs"/>
              </a:rPr>
              <a:t>Een positief</a:t>
            </a:r>
            <a:r>
              <a:rPr kumimoji="0" lang="nl-NL" sz="1800" b="0" i="0" u="none" strike="noStrike" kern="1200" cap="none" spc="0" normalizeH="0" noProof="0" dirty="0">
                <a:ln>
                  <a:noFill/>
                </a:ln>
                <a:solidFill>
                  <a:prstClr val="white"/>
                </a:solidFill>
                <a:effectLst/>
                <a:uLnTx/>
                <a:uFillTx/>
                <a:latin typeface="Corbel" panose="020B0503020204020204"/>
                <a:ea typeface="+mn-ea"/>
                <a:cs typeface="+mn-cs"/>
              </a:rPr>
              <a:t> progressief verhaal</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baseline="0" dirty="0">
                <a:solidFill>
                  <a:prstClr val="white"/>
                </a:solidFill>
                <a:latin typeface="Corbel" panose="020B0503020204020204"/>
              </a:rPr>
              <a:t>(sturen op geboren)</a:t>
            </a:r>
            <a:endParaRPr kumimoji="0" lang="nl-NL"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855781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97C9209-62D3-0C0F-CF37-C58A41F9E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Afbeelding 6">
            <a:extLst>
              <a:ext uri="{FF2B5EF4-FFF2-40B4-BE49-F238E27FC236}">
                <a16:creationId xmlns:a16="http://schemas.microsoft.com/office/drawing/2014/main" id="{30A1C815-5A35-89BB-95B2-A3EBC946A3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9683" y="789420"/>
            <a:ext cx="6242317" cy="6068580"/>
          </a:xfrm>
          <a:prstGeom prst="rect">
            <a:avLst/>
          </a:prstGeom>
        </p:spPr>
      </p:pic>
      <p:sp>
        <p:nvSpPr>
          <p:cNvPr id="8" name="Rechthoek 7">
            <a:extLst>
              <a:ext uri="{FF2B5EF4-FFF2-40B4-BE49-F238E27FC236}">
                <a16:creationId xmlns:a16="http://schemas.microsoft.com/office/drawing/2014/main" id="{D6150AE1-85D7-6011-12AD-BB4F68A48DAB}"/>
              </a:ext>
            </a:extLst>
          </p:cNvPr>
          <p:cNvSpPr/>
          <p:nvPr/>
        </p:nvSpPr>
        <p:spPr>
          <a:xfrm>
            <a:off x="7959013" y="5561045"/>
            <a:ext cx="3704252" cy="7557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We denken te simpel over relaties tussen oorzaak en gevolg</a:t>
            </a:r>
          </a:p>
        </p:txBody>
      </p:sp>
      <p:pic>
        <p:nvPicPr>
          <p:cNvPr id="10" name="Afbeelding 9">
            <a:extLst>
              <a:ext uri="{FF2B5EF4-FFF2-40B4-BE49-F238E27FC236}">
                <a16:creationId xmlns:a16="http://schemas.microsoft.com/office/drawing/2014/main" id="{F77B1E45-2FE4-C31F-2FCB-7E2BA5F8D5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291579"/>
            <a:ext cx="6565405" cy="2566421"/>
          </a:xfrm>
          <a:prstGeom prst="rect">
            <a:avLst/>
          </a:prstGeom>
        </p:spPr>
      </p:pic>
      <p:sp>
        <p:nvSpPr>
          <p:cNvPr id="12" name="Tekstvak 11">
            <a:extLst>
              <a:ext uri="{FF2B5EF4-FFF2-40B4-BE49-F238E27FC236}">
                <a16:creationId xmlns:a16="http://schemas.microsoft.com/office/drawing/2014/main" id="{CE8B3171-A2A9-4E3F-98A0-369461E3C8DD}"/>
              </a:ext>
            </a:extLst>
          </p:cNvPr>
          <p:cNvSpPr txBox="1"/>
          <p:nvPr/>
        </p:nvSpPr>
        <p:spPr>
          <a:xfrm>
            <a:off x="348274" y="1464906"/>
            <a:ext cx="5253135" cy="1569660"/>
          </a:xfrm>
          <a:prstGeom prst="rect">
            <a:avLst/>
          </a:prstGeom>
          <a:noFill/>
        </p:spPr>
        <p:txBody>
          <a:bodyPr wrap="square" rtlCol="0">
            <a:spAutoFit/>
          </a:bodyPr>
          <a:lstStyle/>
          <a:p>
            <a:pPr algn="ctr"/>
            <a:r>
              <a:rPr lang="nl-NL" sz="2400" b="1" dirty="0"/>
              <a:t>We laten onszelf insluiten door data,  statistieken, analyses, algoritmen en wetenschappelijk bewijs … alsof deze de enige leveranciers van feiten zijn</a:t>
            </a:r>
          </a:p>
        </p:txBody>
      </p:sp>
    </p:spTree>
    <p:extLst>
      <p:ext uri="{BB962C8B-B14F-4D97-AF65-F5344CB8AC3E}">
        <p14:creationId xmlns:p14="http://schemas.microsoft.com/office/powerpoint/2010/main" val="1525054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97C9209-62D3-0C0F-CF37-C58A41F9E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Afbeelding 5">
            <a:extLst>
              <a:ext uri="{FF2B5EF4-FFF2-40B4-BE49-F238E27FC236}">
                <a16:creationId xmlns:a16="http://schemas.microsoft.com/office/drawing/2014/main" id="{01F09C7A-583B-2DFF-5BDD-AB25A0C7E5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91" y="0"/>
            <a:ext cx="11584155" cy="6858000"/>
          </a:xfrm>
          <a:prstGeom prst="rect">
            <a:avLst/>
          </a:prstGeom>
        </p:spPr>
      </p:pic>
      <p:pic>
        <p:nvPicPr>
          <p:cNvPr id="11" name="Afbeelding 10">
            <a:extLst>
              <a:ext uri="{FF2B5EF4-FFF2-40B4-BE49-F238E27FC236}">
                <a16:creationId xmlns:a16="http://schemas.microsoft.com/office/drawing/2014/main" id="{841D795C-81DA-073E-49D3-53BF676A59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2484" y="658438"/>
            <a:ext cx="1294561" cy="1921882"/>
          </a:xfrm>
          <a:prstGeom prst="rect">
            <a:avLst/>
          </a:prstGeom>
        </p:spPr>
      </p:pic>
      <p:sp>
        <p:nvSpPr>
          <p:cNvPr id="13" name="Rechthoek 12">
            <a:extLst>
              <a:ext uri="{FF2B5EF4-FFF2-40B4-BE49-F238E27FC236}">
                <a16:creationId xmlns:a16="http://schemas.microsoft.com/office/drawing/2014/main" id="{95A79D3C-99A7-E59F-76B9-85382C1F5A73}"/>
              </a:ext>
            </a:extLst>
          </p:cNvPr>
          <p:cNvSpPr/>
          <p:nvPr/>
        </p:nvSpPr>
        <p:spPr>
          <a:xfrm>
            <a:off x="6204857" y="6111551"/>
            <a:ext cx="1847461" cy="6438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Aantal immigranten</a:t>
            </a:r>
          </a:p>
        </p:txBody>
      </p:sp>
    </p:spTree>
    <p:extLst>
      <p:ext uri="{BB962C8B-B14F-4D97-AF65-F5344CB8AC3E}">
        <p14:creationId xmlns:p14="http://schemas.microsoft.com/office/powerpoint/2010/main" val="89256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9167E-6 -1.11111E-6 L 0.00027 0.43472 " pathEditMode="relative" rAng="0" ptsTypes="AA">
                                      <p:cBhvr>
                                        <p:cTn id="6" dur="2000" fill="hold"/>
                                        <p:tgtEl>
                                          <p:spTgt spid="11"/>
                                        </p:tgtEl>
                                        <p:attrNameLst>
                                          <p:attrName>ppt_x</p:attrName>
                                          <p:attrName>ppt_y</p:attrName>
                                        </p:attrNameLst>
                                      </p:cBhvr>
                                      <p:rCtr x="13" y="2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97C9209-62D3-0C0F-CF37-C58A41F9E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4" name="Rechte verbindingslijn 3">
            <a:extLst>
              <a:ext uri="{FF2B5EF4-FFF2-40B4-BE49-F238E27FC236}">
                <a16:creationId xmlns:a16="http://schemas.microsoft.com/office/drawing/2014/main" id="{277771AC-96AB-8695-EE5F-B186CFBABCF2}"/>
              </a:ext>
            </a:extLst>
          </p:cNvPr>
          <p:cNvCxnSpPr/>
          <p:nvPr/>
        </p:nvCxnSpPr>
        <p:spPr>
          <a:xfrm>
            <a:off x="662473" y="732459"/>
            <a:ext cx="10972800" cy="0"/>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 name="Rechte verbindingslijn 4">
            <a:extLst>
              <a:ext uri="{FF2B5EF4-FFF2-40B4-BE49-F238E27FC236}">
                <a16:creationId xmlns:a16="http://schemas.microsoft.com/office/drawing/2014/main" id="{130CB794-6B6A-D9AD-3BAA-354C382B5587}"/>
              </a:ext>
            </a:extLst>
          </p:cNvPr>
          <p:cNvCxnSpPr/>
          <p:nvPr/>
        </p:nvCxnSpPr>
        <p:spPr>
          <a:xfrm>
            <a:off x="662473" y="1836581"/>
            <a:ext cx="10972800" cy="0"/>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 name="Rechte verbindingslijn 13">
            <a:extLst>
              <a:ext uri="{FF2B5EF4-FFF2-40B4-BE49-F238E27FC236}">
                <a16:creationId xmlns:a16="http://schemas.microsoft.com/office/drawing/2014/main" id="{75E02B55-5352-F31E-F3B0-3E37EA7E5870}"/>
              </a:ext>
            </a:extLst>
          </p:cNvPr>
          <p:cNvCxnSpPr/>
          <p:nvPr/>
        </p:nvCxnSpPr>
        <p:spPr>
          <a:xfrm>
            <a:off x="662473" y="2953148"/>
            <a:ext cx="10972800" cy="0"/>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 name="Rechte verbindingslijn 15">
            <a:extLst>
              <a:ext uri="{FF2B5EF4-FFF2-40B4-BE49-F238E27FC236}">
                <a16:creationId xmlns:a16="http://schemas.microsoft.com/office/drawing/2014/main" id="{11C41DCE-267D-8017-85D8-43FF08F4B5BD}"/>
              </a:ext>
            </a:extLst>
          </p:cNvPr>
          <p:cNvCxnSpPr/>
          <p:nvPr/>
        </p:nvCxnSpPr>
        <p:spPr>
          <a:xfrm>
            <a:off x="662473" y="4069715"/>
            <a:ext cx="10972800" cy="0"/>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 name="Rechte verbindingslijn 17">
            <a:extLst>
              <a:ext uri="{FF2B5EF4-FFF2-40B4-BE49-F238E27FC236}">
                <a16:creationId xmlns:a16="http://schemas.microsoft.com/office/drawing/2014/main" id="{A04DD5DE-B3F3-2ABA-7943-7BF81583B2FA}"/>
              </a:ext>
            </a:extLst>
          </p:cNvPr>
          <p:cNvCxnSpPr/>
          <p:nvPr/>
        </p:nvCxnSpPr>
        <p:spPr>
          <a:xfrm>
            <a:off x="662473" y="5186282"/>
            <a:ext cx="10972800" cy="0"/>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102066AB-CAF6-330D-1CD2-BC76D330BEF9}"/>
              </a:ext>
            </a:extLst>
          </p:cNvPr>
          <p:cNvCxnSpPr/>
          <p:nvPr/>
        </p:nvCxnSpPr>
        <p:spPr>
          <a:xfrm>
            <a:off x="662473" y="6290404"/>
            <a:ext cx="10972800" cy="0"/>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1" name="Rechthoek 20">
            <a:extLst>
              <a:ext uri="{FF2B5EF4-FFF2-40B4-BE49-F238E27FC236}">
                <a16:creationId xmlns:a16="http://schemas.microsoft.com/office/drawing/2014/main" id="{B6677C50-9AF7-6E75-E7AC-68E33C56C732}"/>
              </a:ext>
            </a:extLst>
          </p:cNvPr>
          <p:cNvSpPr/>
          <p:nvPr/>
        </p:nvSpPr>
        <p:spPr>
          <a:xfrm>
            <a:off x="335902" y="298586"/>
            <a:ext cx="2071396" cy="8677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Opgave 1</a:t>
            </a:r>
          </a:p>
          <a:p>
            <a:pPr algn="ctr"/>
            <a:r>
              <a:rPr lang="nl-NL" dirty="0"/>
              <a:t>woningtekort</a:t>
            </a:r>
          </a:p>
        </p:txBody>
      </p:sp>
      <p:sp>
        <p:nvSpPr>
          <p:cNvPr id="22" name="Rechthoek 21">
            <a:extLst>
              <a:ext uri="{FF2B5EF4-FFF2-40B4-BE49-F238E27FC236}">
                <a16:creationId xmlns:a16="http://schemas.microsoft.com/office/drawing/2014/main" id="{7DB3CF6C-9507-A94B-950B-AAFE952B2443}"/>
              </a:ext>
            </a:extLst>
          </p:cNvPr>
          <p:cNvSpPr/>
          <p:nvPr/>
        </p:nvSpPr>
        <p:spPr>
          <a:xfrm>
            <a:off x="335902" y="1402708"/>
            <a:ext cx="2071396" cy="8677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Opgave 2</a:t>
            </a:r>
          </a:p>
          <a:p>
            <a:pPr algn="ctr"/>
            <a:r>
              <a:rPr lang="nl-NL" dirty="0"/>
              <a:t>CO</a:t>
            </a:r>
            <a:r>
              <a:rPr lang="nl-NL" baseline="-25000" dirty="0"/>
              <a:t>2</a:t>
            </a:r>
            <a:r>
              <a:rPr lang="nl-NL" dirty="0"/>
              <a:t>-uitstoot</a:t>
            </a:r>
          </a:p>
        </p:txBody>
      </p:sp>
      <p:sp>
        <p:nvSpPr>
          <p:cNvPr id="23" name="Rechthoek 22">
            <a:extLst>
              <a:ext uri="{FF2B5EF4-FFF2-40B4-BE49-F238E27FC236}">
                <a16:creationId xmlns:a16="http://schemas.microsoft.com/office/drawing/2014/main" id="{E32F8127-D123-A26F-DB9E-5C8628B3EFE1}"/>
              </a:ext>
            </a:extLst>
          </p:cNvPr>
          <p:cNvSpPr/>
          <p:nvPr/>
        </p:nvSpPr>
        <p:spPr>
          <a:xfrm>
            <a:off x="335902" y="2506829"/>
            <a:ext cx="2071396" cy="8677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Opgave 3</a:t>
            </a:r>
          </a:p>
          <a:p>
            <a:pPr algn="ctr"/>
            <a:r>
              <a:rPr lang="nl-NL" dirty="0"/>
              <a:t>Natuur</a:t>
            </a:r>
          </a:p>
        </p:txBody>
      </p:sp>
      <p:sp>
        <p:nvSpPr>
          <p:cNvPr id="24" name="Rechthoek 23">
            <a:extLst>
              <a:ext uri="{FF2B5EF4-FFF2-40B4-BE49-F238E27FC236}">
                <a16:creationId xmlns:a16="http://schemas.microsoft.com/office/drawing/2014/main" id="{1DB5712D-CBCD-4A81-EA2F-767373DA89D5}"/>
              </a:ext>
            </a:extLst>
          </p:cNvPr>
          <p:cNvSpPr/>
          <p:nvPr/>
        </p:nvSpPr>
        <p:spPr>
          <a:xfrm>
            <a:off x="335902" y="3615620"/>
            <a:ext cx="2071396" cy="8677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Opgave 4</a:t>
            </a:r>
          </a:p>
          <a:p>
            <a:pPr algn="ctr"/>
            <a:r>
              <a:rPr lang="nl-NL" dirty="0"/>
              <a:t>Aardbevingsschade</a:t>
            </a:r>
          </a:p>
        </p:txBody>
      </p:sp>
      <p:sp>
        <p:nvSpPr>
          <p:cNvPr id="25" name="Rechthoek 24">
            <a:extLst>
              <a:ext uri="{FF2B5EF4-FFF2-40B4-BE49-F238E27FC236}">
                <a16:creationId xmlns:a16="http://schemas.microsoft.com/office/drawing/2014/main" id="{1D9002C8-1EC7-B80A-EECF-192CBFC4D2C5}"/>
              </a:ext>
            </a:extLst>
          </p:cNvPr>
          <p:cNvSpPr/>
          <p:nvPr/>
        </p:nvSpPr>
        <p:spPr>
          <a:xfrm>
            <a:off x="335902" y="4724411"/>
            <a:ext cx="2071396" cy="8677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Opgave 5</a:t>
            </a:r>
          </a:p>
          <a:p>
            <a:pPr algn="ctr"/>
            <a:r>
              <a:rPr lang="nl-NL" dirty="0"/>
              <a:t>Toeslagenaffaire</a:t>
            </a:r>
          </a:p>
        </p:txBody>
      </p:sp>
      <p:sp>
        <p:nvSpPr>
          <p:cNvPr id="26" name="Rechthoek 25">
            <a:extLst>
              <a:ext uri="{FF2B5EF4-FFF2-40B4-BE49-F238E27FC236}">
                <a16:creationId xmlns:a16="http://schemas.microsoft.com/office/drawing/2014/main" id="{B9F244B6-8878-A6EE-9B02-94834EC17840}"/>
              </a:ext>
            </a:extLst>
          </p:cNvPr>
          <p:cNvSpPr/>
          <p:nvPr/>
        </p:nvSpPr>
        <p:spPr>
          <a:xfrm>
            <a:off x="335902" y="5833983"/>
            <a:ext cx="2071396" cy="8677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Opgave X</a:t>
            </a:r>
          </a:p>
          <a:p>
            <a:pPr algn="ctr"/>
            <a:r>
              <a:rPr lang="nl-NL" dirty="0"/>
              <a:t>…</a:t>
            </a:r>
          </a:p>
        </p:txBody>
      </p:sp>
      <p:sp>
        <p:nvSpPr>
          <p:cNvPr id="33" name="Rechthoek 32">
            <a:extLst>
              <a:ext uri="{FF2B5EF4-FFF2-40B4-BE49-F238E27FC236}">
                <a16:creationId xmlns:a16="http://schemas.microsoft.com/office/drawing/2014/main" id="{E5AC17BB-C0AB-61B7-D830-E2AD12FADD9B}"/>
              </a:ext>
            </a:extLst>
          </p:cNvPr>
          <p:cNvSpPr/>
          <p:nvPr/>
        </p:nvSpPr>
        <p:spPr>
          <a:xfrm>
            <a:off x="9800251" y="301694"/>
            <a:ext cx="2071396" cy="8677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Meer woningen bouwen</a:t>
            </a:r>
          </a:p>
        </p:txBody>
      </p:sp>
      <p:sp>
        <p:nvSpPr>
          <p:cNvPr id="34" name="Rechthoek 33">
            <a:extLst>
              <a:ext uri="{FF2B5EF4-FFF2-40B4-BE49-F238E27FC236}">
                <a16:creationId xmlns:a16="http://schemas.microsoft.com/office/drawing/2014/main" id="{A3F58BFB-90C9-158A-08A1-894FD856DA62}"/>
              </a:ext>
            </a:extLst>
          </p:cNvPr>
          <p:cNvSpPr/>
          <p:nvPr/>
        </p:nvSpPr>
        <p:spPr>
          <a:xfrm>
            <a:off x="9800251" y="1405816"/>
            <a:ext cx="2071396" cy="8677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Windparken op Noordzee, etc.</a:t>
            </a:r>
          </a:p>
        </p:txBody>
      </p:sp>
      <p:sp>
        <p:nvSpPr>
          <p:cNvPr id="35" name="Rechthoek 34">
            <a:extLst>
              <a:ext uri="{FF2B5EF4-FFF2-40B4-BE49-F238E27FC236}">
                <a16:creationId xmlns:a16="http://schemas.microsoft.com/office/drawing/2014/main" id="{75C45956-B4CF-36F3-E2B0-050611F79306}"/>
              </a:ext>
            </a:extLst>
          </p:cNvPr>
          <p:cNvSpPr/>
          <p:nvPr/>
        </p:nvSpPr>
        <p:spPr>
          <a:xfrm>
            <a:off x="9800251" y="2509937"/>
            <a:ext cx="2071396" cy="8677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Opslaan van mest</a:t>
            </a:r>
          </a:p>
        </p:txBody>
      </p:sp>
      <p:sp>
        <p:nvSpPr>
          <p:cNvPr id="36" name="Rechthoek 35">
            <a:extLst>
              <a:ext uri="{FF2B5EF4-FFF2-40B4-BE49-F238E27FC236}">
                <a16:creationId xmlns:a16="http://schemas.microsoft.com/office/drawing/2014/main" id="{586B2C17-D2B7-6C7F-5DF6-6D40A30FA16B}"/>
              </a:ext>
            </a:extLst>
          </p:cNvPr>
          <p:cNvSpPr/>
          <p:nvPr/>
        </p:nvSpPr>
        <p:spPr>
          <a:xfrm>
            <a:off x="9800251" y="3618728"/>
            <a:ext cx="2071396" cy="8677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Herstel van schade</a:t>
            </a:r>
          </a:p>
        </p:txBody>
      </p:sp>
      <p:sp>
        <p:nvSpPr>
          <p:cNvPr id="37" name="Rechthoek 36">
            <a:extLst>
              <a:ext uri="{FF2B5EF4-FFF2-40B4-BE49-F238E27FC236}">
                <a16:creationId xmlns:a16="http://schemas.microsoft.com/office/drawing/2014/main" id="{307AC32D-0885-A1A9-1F67-4B977B7D5AF1}"/>
              </a:ext>
            </a:extLst>
          </p:cNvPr>
          <p:cNvSpPr/>
          <p:nvPr/>
        </p:nvSpPr>
        <p:spPr>
          <a:xfrm>
            <a:off x="9800251" y="4727519"/>
            <a:ext cx="2071396" cy="8677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Compenseren</a:t>
            </a:r>
          </a:p>
        </p:txBody>
      </p:sp>
      <p:sp>
        <p:nvSpPr>
          <p:cNvPr id="38" name="Rechthoek 37">
            <a:extLst>
              <a:ext uri="{FF2B5EF4-FFF2-40B4-BE49-F238E27FC236}">
                <a16:creationId xmlns:a16="http://schemas.microsoft.com/office/drawing/2014/main" id="{C371DF30-321B-6D02-93F6-2ABDF48A3CB4}"/>
              </a:ext>
            </a:extLst>
          </p:cNvPr>
          <p:cNvSpPr/>
          <p:nvPr/>
        </p:nvSpPr>
        <p:spPr>
          <a:xfrm>
            <a:off x="9800251" y="5837091"/>
            <a:ext cx="2071396" cy="8677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Maatregelen Y</a:t>
            </a:r>
          </a:p>
        </p:txBody>
      </p:sp>
      <p:grpSp>
        <p:nvGrpSpPr>
          <p:cNvPr id="53" name="Groep 52">
            <a:extLst>
              <a:ext uri="{FF2B5EF4-FFF2-40B4-BE49-F238E27FC236}">
                <a16:creationId xmlns:a16="http://schemas.microsoft.com/office/drawing/2014/main" id="{9BBA9D6B-4CCA-B0D8-291E-878F5C1F0442}"/>
              </a:ext>
            </a:extLst>
          </p:cNvPr>
          <p:cNvGrpSpPr/>
          <p:nvPr/>
        </p:nvGrpSpPr>
        <p:grpSpPr>
          <a:xfrm>
            <a:off x="2151232" y="72628"/>
            <a:ext cx="1215041" cy="6782281"/>
            <a:chOff x="2151232" y="72628"/>
            <a:chExt cx="1215041" cy="6782281"/>
          </a:xfrm>
        </p:grpSpPr>
        <p:pic>
          <p:nvPicPr>
            <p:cNvPr id="40" name="Afbeelding 39">
              <a:extLst>
                <a:ext uri="{FF2B5EF4-FFF2-40B4-BE49-F238E27FC236}">
                  <a16:creationId xmlns:a16="http://schemas.microsoft.com/office/drawing/2014/main" id="{B0D3020A-262B-03EC-20A6-AAA102DB50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232" y="72628"/>
              <a:ext cx="1183936" cy="1276111"/>
            </a:xfrm>
            <a:prstGeom prst="rect">
              <a:avLst/>
            </a:prstGeom>
          </p:spPr>
        </p:pic>
        <p:pic>
          <p:nvPicPr>
            <p:cNvPr id="41" name="Afbeelding 40">
              <a:extLst>
                <a:ext uri="{FF2B5EF4-FFF2-40B4-BE49-F238E27FC236}">
                  <a16:creationId xmlns:a16="http://schemas.microsoft.com/office/drawing/2014/main" id="{27F10657-0749-A431-ADF2-F77258AC12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232" y="1143171"/>
              <a:ext cx="1183936" cy="1276111"/>
            </a:xfrm>
            <a:prstGeom prst="rect">
              <a:avLst/>
            </a:prstGeom>
          </p:spPr>
        </p:pic>
        <p:pic>
          <p:nvPicPr>
            <p:cNvPr id="42" name="Afbeelding 41">
              <a:extLst>
                <a:ext uri="{FF2B5EF4-FFF2-40B4-BE49-F238E27FC236}">
                  <a16:creationId xmlns:a16="http://schemas.microsoft.com/office/drawing/2014/main" id="{CDD4AE41-C638-0676-1ABD-9837E85FD1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232" y="2315092"/>
              <a:ext cx="1183936" cy="1276111"/>
            </a:xfrm>
            <a:prstGeom prst="rect">
              <a:avLst/>
            </a:prstGeom>
          </p:spPr>
        </p:pic>
        <p:pic>
          <p:nvPicPr>
            <p:cNvPr id="43" name="Afbeelding 42">
              <a:extLst>
                <a:ext uri="{FF2B5EF4-FFF2-40B4-BE49-F238E27FC236}">
                  <a16:creationId xmlns:a16="http://schemas.microsoft.com/office/drawing/2014/main" id="{7FF531B6-90D0-6624-490D-07838F1527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1450" y="3416100"/>
              <a:ext cx="1183936" cy="1276111"/>
            </a:xfrm>
            <a:prstGeom prst="rect">
              <a:avLst/>
            </a:prstGeom>
          </p:spPr>
        </p:pic>
        <p:pic>
          <p:nvPicPr>
            <p:cNvPr id="44" name="Afbeelding 43">
              <a:extLst>
                <a:ext uri="{FF2B5EF4-FFF2-40B4-BE49-F238E27FC236}">
                  <a16:creationId xmlns:a16="http://schemas.microsoft.com/office/drawing/2014/main" id="{A99806F5-6544-DC00-79F7-00FD478757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6113" y="4462232"/>
              <a:ext cx="1183936" cy="1276111"/>
            </a:xfrm>
            <a:prstGeom prst="rect">
              <a:avLst/>
            </a:prstGeom>
          </p:spPr>
        </p:pic>
        <p:pic>
          <p:nvPicPr>
            <p:cNvPr id="45" name="Afbeelding 44">
              <a:extLst>
                <a:ext uri="{FF2B5EF4-FFF2-40B4-BE49-F238E27FC236}">
                  <a16:creationId xmlns:a16="http://schemas.microsoft.com/office/drawing/2014/main" id="{0B821E2B-60EB-D986-3614-20B8B58155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2337" y="5578798"/>
              <a:ext cx="1183936" cy="1276111"/>
            </a:xfrm>
            <a:prstGeom prst="rect">
              <a:avLst/>
            </a:prstGeom>
          </p:spPr>
        </p:pic>
      </p:grpSp>
      <p:grpSp>
        <p:nvGrpSpPr>
          <p:cNvPr id="54" name="Groep 53">
            <a:extLst>
              <a:ext uri="{FF2B5EF4-FFF2-40B4-BE49-F238E27FC236}">
                <a16:creationId xmlns:a16="http://schemas.microsoft.com/office/drawing/2014/main" id="{00C83B30-1435-91FD-C532-838516F9DAD4}"/>
              </a:ext>
            </a:extLst>
          </p:cNvPr>
          <p:cNvGrpSpPr/>
          <p:nvPr/>
        </p:nvGrpSpPr>
        <p:grpSpPr>
          <a:xfrm>
            <a:off x="5746642" y="298586"/>
            <a:ext cx="1249250" cy="6492180"/>
            <a:chOff x="5401408" y="283443"/>
            <a:chExt cx="1249250" cy="6492180"/>
          </a:xfrm>
        </p:grpSpPr>
        <p:pic>
          <p:nvPicPr>
            <p:cNvPr id="47" name="Afbeelding 46">
              <a:extLst>
                <a:ext uri="{FF2B5EF4-FFF2-40B4-BE49-F238E27FC236}">
                  <a16:creationId xmlns:a16="http://schemas.microsoft.com/office/drawing/2014/main" id="{C76C26EA-D171-9EFE-D341-0C97790BB7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1408" y="283443"/>
              <a:ext cx="1249250" cy="970438"/>
            </a:xfrm>
            <a:prstGeom prst="rect">
              <a:avLst/>
            </a:prstGeom>
          </p:spPr>
        </p:pic>
        <p:pic>
          <p:nvPicPr>
            <p:cNvPr id="48" name="Afbeelding 47">
              <a:extLst>
                <a:ext uri="{FF2B5EF4-FFF2-40B4-BE49-F238E27FC236}">
                  <a16:creationId xmlns:a16="http://schemas.microsoft.com/office/drawing/2014/main" id="{8DDF6A61-420C-DD23-2813-8FC91DEBB3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1408" y="1344654"/>
              <a:ext cx="1249250" cy="970438"/>
            </a:xfrm>
            <a:prstGeom prst="rect">
              <a:avLst/>
            </a:prstGeom>
          </p:spPr>
        </p:pic>
        <p:pic>
          <p:nvPicPr>
            <p:cNvPr id="49" name="Afbeelding 48">
              <a:extLst>
                <a:ext uri="{FF2B5EF4-FFF2-40B4-BE49-F238E27FC236}">
                  <a16:creationId xmlns:a16="http://schemas.microsoft.com/office/drawing/2014/main" id="{3F2C45D2-603D-50BA-DD7C-AE78E5AF92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1408" y="2461911"/>
              <a:ext cx="1249250" cy="970438"/>
            </a:xfrm>
            <a:prstGeom prst="rect">
              <a:avLst/>
            </a:prstGeom>
          </p:spPr>
        </p:pic>
        <p:pic>
          <p:nvPicPr>
            <p:cNvPr id="50" name="Afbeelding 49">
              <a:extLst>
                <a:ext uri="{FF2B5EF4-FFF2-40B4-BE49-F238E27FC236}">
                  <a16:creationId xmlns:a16="http://schemas.microsoft.com/office/drawing/2014/main" id="{2F2364AC-1E1B-C2CF-F71F-A1A7D542E9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1408" y="3591203"/>
              <a:ext cx="1249250" cy="970438"/>
            </a:xfrm>
            <a:prstGeom prst="rect">
              <a:avLst/>
            </a:prstGeom>
          </p:spPr>
        </p:pic>
        <p:pic>
          <p:nvPicPr>
            <p:cNvPr id="51" name="Afbeelding 50">
              <a:extLst>
                <a:ext uri="{FF2B5EF4-FFF2-40B4-BE49-F238E27FC236}">
                  <a16:creationId xmlns:a16="http://schemas.microsoft.com/office/drawing/2014/main" id="{1F665829-F248-DBAB-CF98-041BEC77AE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1408" y="4707769"/>
              <a:ext cx="1249250" cy="970438"/>
            </a:xfrm>
            <a:prstGeom prst="rect">
              <a:avLst/>
            </a:prstGeom>
          </p:spPr>
        </p:pic>
        <p:pic>
          <p:nvPicPr>
            <p:cNvPr id="52" name="Afbeelding 51">
              <a:extLst>
                <a:ext uri="{FF2B5EF4-FFF2-40B4-BE49-F238E27FC236}">
                  <a16:creationId xmlns:a16="http://schemas.microsoft.com/office/drawing/2014/main" id="{89F247B0-17BB-CD83-C42E-66507A2C02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1408" y="5805185"/>
              <a:ext cx="1249250" cy="970438"/>
            </a:xfrm>
            <a:prstGeom prst="rect">
              <a:avLst/>
            </a:prstGeom>
          </p:spPr>
        </p:pic>
      </p:grpSp>
      <p:grpSp>
        <p:nvGrpSpPr>
          <p:cNvPr id="63" name="Groep 62">
            <a:extLst>
              <a:ext uri="{FF2B5EF4-FFF2-40B4-BE49-F238E27FC236}">
                <a16:creationId xmlns:a16="http://schemas.microsoft.com/office/drawing/2014/main" id="{EF20C6CA-1274-1ECC-881A-D033C3ABC3D0}"/>
              </a:ext>
            </a:extLst>
          </p:cNvPr>
          <p:cNvGrpSpPr/>
          <p:nvPr/>
        </p:nvGrpSpPr>
        <p:grpSpPr>
          <a:xfrm>
            <a:off x="4823927" y="61323"/>
            <a:ext cx="3410174" cy="6772475"/>
            <a:chOff x="4886137" y="45718"/>
            <a:chExt cx="3410174" cy="6772475"/>
          </a:xfrm>
        </p:grpSpPr>
        <p:sp>
          <p:nvSpPr>
            <p:cNvPr id="55" name="Rechthoek 54">
              <a:extLst>
                <a:ext uri="{FF2B5EF4-FFF2-40B4-BE49-F238E27FC236}">
                  <a16:creationId xmlns:a16="http://schemas.microsoft.com/office/drawing/2014/main" id="{B9F1A6DD-318D-4DCF-6738-2887870E3FA5}"/>
                </a:ext>
              </a:extLst>
            </p:cNvPr>
            <p:cNvSpPr/>
            <p:nvPr/>
          </p:nvSpPr>
          <p:spPr>
            <a:xfrm>
              <a:off x="4886137" y="45718"/>
              <a:ext cx="3410174" cy="67724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Rechthoek 57">
              <a:extLst>
                <a:ext uri="{FF2B5EF4-FFF2-40B4-BE49-F238E27FC236}">
                  <a16:creationId xmlns:a16="http://schemas.microsoft.com/office/drawing/2014/main" id="{22D4D14B-C906-4E3C-9B18-5C9EB7210C7E}"/>
                </a:ext>
              </a:extLst>
            </p:cNvPr>
            <p:cNvSpPr/>
            <p:nvPr/>
          </p:nvSpPr>
          <p:spPr>
            <a:xfrm>
              <a:off x="5443369" y="732458"/>
              <a:ext cx="1850066" cy="6114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NL" dirty="0"/>
                <a:t>commissies</a:t>
              </a:r>
            </a:p>
          </p:txBody>
        </p:sp>
        <p:sp>
          <p:nvSpPr>
            <p:cNvPr id="59" name="Rechthoek 58">
              <a:extLst>
                <a:ext uri="{FF2B5EF4-FFF2-40B4-BE49-F238E27FC236}">
                  <a16:creationId xmlns:a16="http://schemas.microsoft.com/office/drawing/2014/main" id="{D1BE02D4-1209-41E7-0F6F-499023A8DE26}"/>
                </a:ext>
              </a:extLst>
            </p:cNvPr>
            <p:cNvSpPr/>
            <p:nvPr/>
          </p:nvSpPr>
          <p:spPr>
            <a:xfrm>
              <a:off x="5072581" y="1648692"/>
              <a:ext cx="1850066" cy="6114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NL" dirty="0"/>
                <a:t>werkgroepen</a:t>
              </a:r>
            </a:p>
          </p:txBody>
        </p:sp>
        <p:sp>
          <p:nvSpPr>
            <p:cNvPr id="60" name="Rechthoek 59">
              <a:extLst>
                <a:ext uri="{FF2B5EF4-FFF2-40B4-BE49-F238E27FC236}">
                  <a16:creationId xmlns:a16="http://schemas.microsoft.com/office/drawing/2014/main" id="{124E1E60-3A29-797E-6393-EFDF8F477E12}"/>
                </a:ext>
              </a:extLst>
            </p:cNvPr>
            <p:cNvSpPr/>
            <p:nvPr/>
          </p:nvSpPr>
          <p:spPr>
            <a:xfrm>
              <a:off x="6168637" y="4384255"/>
              <a:ext cx="1850066" cy="6114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NL" dirty="0"/>
                <a:t>Programma’s</a:t>
              </a:r>
            </a:p>
          </p:txBody>
        </p:sp>
        <p:sp>
          <p:nvSpPr>
            <p:cNvPr id="61" name="Rechthoek 60">
              <a:extLst>
                <a:ext uri="{FF2B5EF4-FFF2-40B4-BE49-F238E27FC236}">
                  <a16:creationId xmlns:a16="http://schemas.microsoft.com/office/drawing/2014/main" id="{5676FFDB-9F2E-9656-C485-DE90A4A694D3}"/>
                </a:ext>
              </a:extLst>
            </p:cNvPr>
            <p:cNvSpPr/>
            <p:nvPr/>
          </p:nvSpPr>
          <p:spPr>
            <a:xfrm>
              <a:off x="4997813" y="5156964"/>
              <a:ext cx="1850066" cy="6114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NL" dirty="0"/>
                <a:t>Studies</a:t>
              </a:r>
            </a:p>
          </p:txBody>
        </p:sp>
        <p:sp>
          <p:nvSpPr>
            <p:cNvPr id="62" name="Rechthoek 61">
              <a:extLst>
                <a:ext uri="{FF2B5EF4-FFF2-40B4-BE49-F238E27FC236}">
                  <a16:creationId xmlns:a16="http://schemas.microsoft.com/office/drawing/2014/main" id="{1A68C853-6209-B448-06B2-CDB3348DE1BD}"/>
                </a:ext>
              </a:extLst>
            </p:cNvPr>
            <p:cNvSpPr/>
            <p:nvPr/>
          </p:nvSpPr>
          <p:spPr>
            <a:xfrm>
              <a:off x="6273182" y="5939972"/>
              <a:ext cx="1850066" cy="6114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NL" dirty="0" err="1"/>
                <a:t>Taskforces</a:t>
              </a:r>
              <a:endParaRPr lang="nl-NL" dirty="0"/>
            </a:p>
          </p:txBody>
        </p:sp>
        <p:pic>
          <p:nvPicPr>
            <p:cNvPr id="57" name="Afbeelding 56">
              <a:extLst>
                <a:ext uri="{FF2B5EF4-FFF2-40B4-BE49-F238E27FC236}">
                  <a16:creationId xmlns:a16="http://schemas.microsoft.com/office/drawing/2014/main" id="{E79B8C74-9389-23C4-CC1B-91314CB487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7112" y="2019896"/>
              <a:ext cx="2475700" cy="2527299"/>
            </a:xfrm>
            <a:prstGeom prst="rect">
              <a:avLst/>
            </a:prstGeom>
          </p:spPr>
        </p:pic>
      </p:grpSp>
      <p:pic>
        <p:nvPicPr>
          <p:cNvPr id="65" name="Afbeelding 64">
            <a:extLst>
              <a:ext uri="{FF2B5EF4-FFF2-40B4-BE49-F238E27FC236}">
                <a16:creationId xmlns:a16="http://schemas.microsoft.com/office/drawing/2014/main" id="{F13670E5-D8E0-5181-5F69-4E11D12F64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0014" y="-312503"/>
            <a:ext cx="6858000" cy="6858000"/>
          </a:xfrm>
          <a:prstGeom prst="rect">
            <a:avLst/>
          </a:prstGeom>
        </p:spPr>
      </p:pic>
    </p:spTree>
    <p:extLst>
      <p:ext uri="{BB962C8B-B14F-4D97-AF65-F5344CB8AC3E}">
        <p14:creationId xmlns:p14="http://schemas.microsoft.com/office/powerpoint/2010/main" val="122441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500" fill="hold"/>
                                        <p:tgtEl>
                                          <p:spTgt spid="36"/>
                                        </p:tgtEl>
                                        <p:attrNameLst>
                                          <p:attrName>ppt_w</p:attrName>
                                        </p:attrNameLst>
                                      </p:cBhvr>
                                      <p:tavLst>
                                        <p:tav tm="0">
                                          <p:val>
                                            <p:fltVal val="0"/>
                                          </p:val>
                                        </p:tav>
                                        <p:tav tm="100000">
                                          <p:val>
                                            <p:strVal val="#ppt_w"/>
                                          </p:val>
                                        </p:tav>
                                      </p:tavLst>
                                    </p:anim>
                                    <p:anim calcmode="lin" valueType="num">
                                      <p:cBhvr>
                                        <p:cTn id="23" dur="500" fill="hold"/>
                                        <p:tgtEl>
                                          <p:spTgt spid="36"/>
                                        </p:tgtEl>
                                        <p:attrNameLst>
                                          <p:attrName>ppt_h</p:attrName>
                                        </p:attrNameLst>
                                      </p:cBhvr>
                                      <p:tavLst>
                                        <p:tav tm="0">
                                          <p:val>
                                            <p:fltVal val="0"/>
                                          </p:val>
                                        </p:tav>
                                        <p:tav tm="100000">
                                          <p:val>
                                            <p:strVal val="#ppt_h"/>
                                          </p:val>
                                        </p:tav>
                                      </p:tavLst>
                                    </p:anim>
                                    <p:animEffect transition="in" filter="fade">
                                      <p:cBhvr>
                                        <p:cTn id="24" dur="500"/>
                                        <p:tgtEl>
                                          <p:spTgt spid="3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fade">
                                      <p:cBhvr>
                                        <p:cTn id="39" dur="500"/>
                                        <p:tgtEl>
                                          <p:spTgt spid="63"/>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fade">
                                      <p:cBhvr>
                                        <p:cTn id="43" dur="500"/>
                                        <p:tgtEl>
                                          <p:spTgt spid="54"/>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nodeType="clickEffect">
                                  <p:stCondLst>
                                    <p:cond delay="0"/>
                                  </p:stCondLst>
                                  <p:childTnLst>
                                    <p:animMotion origin="layout" path="M -1.875E-6 -2.59259E-6 L 0.29635 0.01181 " pathEditMode="relative" rAng="0" ptsTypes="AA">
                                      <p:cBhvr>
                                        <p:cTn id="47" dur="2500" fill="hold"/>
                                        <p:tgtEl>
                                          <p:spTgt spid="53"/>
                                        </p:tgtEl>
                                        <p:attrNameLst>
                                          <p:attrName>ppt_x</p:attrName>
                                          <p:attrName>ppt_y</p:attrName>
                                        </p:attrNameLst>
                                      </p:cBhvr>
                                      <p:rCtr x="14935" y="-23"/>
                                    </p:animMotion>
                                  </p:childTnLst>
                                </p:cTn>
                              </p:par>
                            </p:childTnLst>
                          </p:cTn>
                        </p:par>
                        <p:par>
                          <p:cTn id="48" fill="hold">
                            <p:stCondLst>
                              <p:cond delay="2500"/>
                            </p:stCondLst>
                            <p:childTnLst>
                              <p:par>
                                <p:cTn id="49" presetID="53" presetClass="entr" presetSubtype="16" fill="hold" nodeType="afterEffect">
                                  <p:stCondLst>
                                    <p:cond delay="0"/>
                                  </p:stCondLst>
                                  <p:childTnLst>
                                    <p:set>
                                      <p:cBhvr>
                                        <p:cTn id="50" dur="1" fill="hold">
                                          <p:stCondLst>
                                            <p:cond delay="0"/>
                                          </p:stCondLst>
                                        </p:cTn>
                                        <p:tgtEl>
                                          <p:spTgt spid="65"/>
                                        </p:tgtEl>
                                        <p:attrNameLst>
                                          <p:attrName>style.visibility</p:attrName>
                                        </p:attrNameLst>
                                      </p:cBhvr>
                                      <p:to>
                                        <p:strVal val="visible"/>
                                      </p:to>
                                    </p:set>
                                    <p:anim calcmode="lin" valueType="num">
                                      <p:cBhvr>
                                        <p:cTn id="51" dur="500" fill="hold"/>
                                        <p:tgtEl>
                                          <p:spTgt spid="65"/>
                                        </p:tgtEl>
                                        <p:attrNameLst>
                                          <p:attrName>ppt_w</p:attrName>
                                        </p:attrNameLst>
                                      </p:cBhvr>
                                      <p:tavLst>
                                        <p:tav tm="0">
                                          <p:val>
                                            <p:fltVal val="0"/>
                                          </p:val>
                                        </p:tav>
                                        <p:tav tm="100000">
                                          <p:val>
                                            <p:strVal val="#ppt_w"/>
                                          </p:val>
                                        </p:tav>
                                      </p:tavLst>
                                    </p:anim>
                                    <p:anim calcmode="lin" valueType="num">
                                      <p:cBhvr>
                                        <p:cTn id="52" dur="500" fill="hold"/>
                                        <p:tgtEl>
                                          <p:spTgt spid="65"/>
                                        </p:tgtEl>
                                        <p:attrNameLst>
                                          <p:attrName>ppt_h</p:attrName>
                                        </p:attrNameLst>
                                      </p:cBhvr>
                                      <p:tavLst>
                                        <p:tav tm="0">
                                          <p:val>
                                            <p:fltVal val="0"/>
                                          </p:val>
                                        </p:tav>
                                        <p:tav tm="100000">
                                          <p:val>
                                            <p:strVal val="#ppt_h"/>
                                          </p:val>
                                        </p:tav>
                                      </p:tavLst>
                                    </p:anim>
                                    <p:animEffect transition="in" filter="fade">
                                      <p:cBhvr>
                                        <p:cTn id="53" dur="500"/>
                                        <p:tgtEl>
                                          <p:spTgt spid="65"/>
                                        </p:tgtEl>
                                      </p:cBhvr>
                                    </p:animEffect>
                                  </p:childTnLst>
                                </p:cTn>
                              </p:par>
                            </p:childTnLst>
                          </p:cTn>
                        </p:par>
                        <p:par>
                          <p:cTn id="54" fill="hold">
                            <p:stCondLst>
                              <p:cond delay="3000"/>
                            </p:stCondLst>
                            <p:childTnLst>
                              <p:par>
                                <p:cTn id="55" presetID="42" presetClass="path" presetSubtype="0" accel="50000" decel="50000" fill="hold" nodeType="afterEffect">
                                  <p:stCondLst>
                                    <p:cond delay="0"/>
                                  </p:stCondLst>
                                  <p:childTnLst>
                                    <p:animMotion origin="layout" path="M 3.95833E-6 1.85185E-6 L 0.25273 0.00069 " pathEditMode="relative" rAng="0" ptsTypes="AA">
                                      <p:cBhvr>
                                        <p:cTn id="56" dur="2500" fill="hold"/>
                                        <p:tgtEl>
                                          <p:spTgt spid="54"/>
                                        </p:tgtEl>
                                        <p:attrNameLst>
                                          <p:attrName>ppt_x</p:attrName>
                                          <p:attrName>ppt_y</p:attrName>
                                        </p:attrNameLst>
                                      </p:cBhvr>
                                      <p:rCtr x="12630" y="23"/>
                                    </p:animMotion>
                                  </p:childTnLst>
                                </p:cTn>
                              </p:par>
                            </p:childTnLst>
                          </p:cTn>
                        </p:par>
                        <p:par>
                          <p:cTn id="57" fill="hold">
                            <p:stCondLst>
                              <p:cond delay="5500"/>
                            </p:stCondLst>
                            <p:childTnLst>
                              <p:par>
                                <p:cTn id="58" presetID="53" presetClass="exit" presetSubtype="32" fill="hold" nodeType="afterEffect">
                                  <p:stCondLst>
                                    <p:cond delay="0"/>
                                  </p:stCondLst>
                                  <p:childTnLst>
                                    <p:anim calcmode="lin" valueType="num">
                                      <p:cBhvr>
                                        <p:cTn id="59" dur="500"/>
                                        <p:tgtEl>
                                          <p:spTgt spid="65"/>
                                        </p:tgtEl>
                                        <p:attrNameLst>
                                          <p:attrName>ppt_w</p:attrName>
                                        </p:attrNameLst>
                                      </p:cBhvr>
                                      <p:tavLst>
                                        <p:tav tm="0">
                                          <p:val>
                                            <p:strVal val="ppt_w"/>
                                          </p:val>
                                        </p:tav>
                                        <p:tav tm="100000">
                                          <p:val>
                                            <p:fltVal val="0"/>
                                          </p:val>
                                        </p:tav>
                                      </p:tavLst>
                                    </p:anim>
                                    <p:anim calcmode="lin" valueType="num">
                                      <p:cBhvr>
                                        <p:cTn id="60" dur="500"/>
                                        <p:tgtEl>
                                          <p:spTgt spid="65"/>
                                        </p:tgtEl>
                                        <p:attrNameLst>
                                          <p:attrName>ppt_h</p:attrName>
                                        </p:attrNameLst>
                                      </p:cBhvr>
                                      <p:tavLst>
                                        <p:tav tm="0">
                                          <p:val>
                                            <p:strVal val="ppt_h"/>
                                          </p:val>
                                        </p:tav>
                                        <p:tav tm="100000">
                                          <p:val>
                                            <p:fltVal val="0"/>
                                          </p:val>
                                        </p:tav>
                                      </p:tavLst>
                                    </p:anim>
                                    <p:animEffect transition="out" filter="fade">
                                      <p:cBhvr>
                                        <p:cTn id="61" dur="500"/>
                                        <p:tgtEl>
                                          <p:spTgt spid="65"/>
                                        </p:tgtEl>
                                      </p:cBhvr>
                                    </p:animEffect>
                                    <p:set>
                                      <p:cBhvr>
                                        <p:cTn id="62" dur="1" fill="hold">
                                          <p:stCondLst>
                                            <p:cond delay="4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5FC532B-EC95-00CA-C0CF-7247F5902F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4089" y="1625600"/>
            <a:ext cx="5577786" cy="3849740"/>
          </a:xfrm>
          <a:prstGeom prst="rect">
            <a:avLst/>
          </a:prstGeom>
        </p:spPr>
      </p:pic>
      <p:sp>
        <p:nvSpPr>
          <p:cNvPr id="5" name="Tekstvak 4">
            <a:extLst>
              <a:ext uri="{FF2B5EF4-FFF2-40B4-BE49-F238E27FC236}">
                <a16:creationId xmlns:a16="http://schemas.microsoft.com/office/drawing/2014/main" id="{E03D1EF7-2DBF-3077-6ACD-A097AA198C72}"/>
              </a:ext>
            </a:extLst>
          </p:cNvPr>
          <p:cNvSpPr txBox="1"/>
          <p:nvPr/>
        </p:nvSpPr>
        <p:spPr>
          <a:xfrm>
            <a:off x="9736012" y="6370849"/>
            <a:ext cx="1745863" cy="307777"/>
          </a:xfrm>
          <a:prstGeom prst="rect">
            <a:avLst/>
          </a:prstGeom>
          <a:noFill/>
        </p:spPr>
        <p:txBody>
          <a:bodyPr wrap="none" rtlCol="0">
            <a:spAutoFit/>
          </a:bodyPr>
          <a:lstStyle/>
          <a:p>
            <a:r>
              <a:rPr lang="nl-NL" sz="1400" i="1" dirty="0"/>
              <a:t>Volkskrant 3 juli 2024</a:t>
            </a:r>
          </a:p>
        </p:txBody>
      </p:sp>
      <p:sp>
        <p:nvSpPr>
          <p:cNvPr id="6" name="Tekstvak 5">
            <a:extLst>
              <a:ext uri="{FF2B5EF4-FFF2-40B4-BE49-F238E27FC236}">
                <a16:creationId xmlns:a16="http://schemas.microsoft.com/office/drawing/2014/main" id="{963E3627-5EA5-54C5-6DFF-677BC6B1D844}"/>
              </a:ext>
            </a:extLst>
          </p:cNvPr>
          <p:cNvSpPr txBox="1"/>
          <p:nvPr/>
        </p:nvSpPr>
        <p:spPr>
          <a:xfrm>
            <a:off x="316089" y="1720840"/>
            <a:ext cx="4944534" cy="3416320"/>
          </a:xfrm>
          <a:prstGeom prst="rect">
            <a:avLst/>
          </a:prstGeom>
          <a:noFill/>
        </p:spPr>
        <p:txBody>
          <a:bodyPr wrap="square" rtlCol="0">
            <a:spAutoFit/>
          </a:bodyPr>
          <a:lstStyle/>
          <a:p>
            <a:pPr algn="ctr"/>
            <a:r>
              <a:rPr lang="nl-NL" sz="2400" dirty="0"/>
              <a:t>Over de treinramp in Griekenland</a:t>
            </a:r>
          </a:p>
          <a:p>
            <a:pPr algn="ctr"/>
            <a:r>
              <a:rPr lang="nl-NL" sz="2400" dirty="0"/>
              <a:t>28 februari 2023</a:t>
            </a:r>
          </a:p>
          <a:p>
            <a:pPr algn="ctr"/>
            <a:endParaRPr lang="nl-NL" sz="2400" dirty="0"/>
          </a:p>
          <a:p>
            <a:pPr algn="ctr"/>
            <a:r>
              <a:rPr lang="nl-NL" sz="2400" b="1" dirty="0"/>
              <a:t>“De persoon die ik was toen ik in de trein ging zitten, is die dag gestorven”</a:t>
            </a:r>
          </a:p>
          <a:p>
            <a:pPr algn="ctr"/>
            <a:endParaRPr lang="nl-NL" sz="2400" b="1" dirty="0"/>
          </a:p>
          <a:p>
            <a:pPr algn="ctr"/>
            <a:r>
              <a:rPr lang="nl-NL" i="1" dirty="0"/>
              <a:t>Overlevende Dina </a:t>
            </a:r>
            <a:r>
              <a:rPr lang="nl-NL" i="1" dirty="0" err="1"/>
              <a:t>Magdalianidi</a:t>
            </a:r>
            <a:endParaRPr lang="nl-NL" i="1" dirty="0"/>
          </a:p>
          <a:p>
            <a:pPr algn="ctr"/>
            <a:endParaRPr lang="nl-NL" sz="2400" b="1" dirty="0"/>
          </a:p>
        </p:txBody>
      </p:sp>
    </p:spTree>
    <p:extLst>
      <p:ext uri="{BB962C8B-B14F-4D97-AF65-F5344CB8AC3E}">
        <p14:creationId xmlns:p14="http://schemas.microsoft.com/office/powerpoint/2010/main" val="283308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97C9209-62D3-0C0F-CF37-C58A41F9E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hthoek 1">
            <a:extLst>
              <a:ext uri="{FF2B5EF4-FFF2-40B4-BE49-F238E27FC236}">
                <a16:creationId xmlns:a16="http://schemas.microsoft.com/office/drawing/2014/main" id="{1430E631-2AD4-FCE5-0D98-4ADB8382CDAF}"/>
              </a:ext>
            </a:extLst>
          </p:cNvPr>
          <p:cNvSpPr/>
          <p:nvPr/>
        </p:nvSpPr>
        <p:spPr>
          <a:xfrm>
            <a:off x="2228625" y="892886"/>
            <a:ext cx="7734749" cy="12371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t>Systeemwereld</a:t>
            </a:r>
            <a:br>
              <a:rPr lang="nl-NL" sz="2400" dirty="0"/>
            </a:br>
            <a:r>
              <a:rPr lang="nl-NL" sz="2400" dirty="0"/>
              <a:t>(overheden)</a:t>
            </a:r>
          </a:p>
        </p:txBody>
      </p:sp>
      <p:sp>
        <p:nvSpPr>
          <p:cNvPr id="4" name="Rechthoek 3">
            <a:extLst>
              <a:ext uri="{FF2B5EF4-FFF2-40B4-BE49-F238E27FC236}">
                <a16:creationId xmlns:a16="http://schemas.microsoft.com/office/drawing/2014/main" id="{889688DA-A418-5542-FBE8-2FE0F197D73C}"/>
              </a:ext>
            </a:extLst>
          </p:cNvPr>
          <p:cNvSpPr/>
          <p:nvPr/>
        </p:nvSpPr>
        <p:spPr>
          <a:xfrm>
            <a:off x="2228625" y="5023820"/>
            <a:ext cx="7734749" cy="12371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t>Leefwereld</a:t>
            </a:r>
          </a:p>
          <a:p>
            <a:pPr algn="ctr"/>
            <a:r>
              <a:rPr lang="nl-NL" sz="2400" dirty="0"/>
              <a:t>(inwoners, verenigingen, maatschappelijk middenveld,</a:t>
            </a:r>
            <a:br>
              <a:rPr lang="nl-NL" sz="2400" dirty="0"/>
            </a:br>
            <a:r>
              <a:rPr lang="nl-NL" sz="2400" dirty="0"/>
              <a:t>lokale ondernemers, …)</a:t>
            </a:r>
          </a:p>
        </p:txBody>
      </p:sp>
      <p:cxnSp>
        <p:nvCxnSpPr>
          <p:cNvPr id="7" name="Rechte verbindingslijn met pijl 6">
            <a:extLst>
              <a:ext uri="{FF2B5EF4-FFF2-40B4-BE49-F238E27FC236}">
                <a16:creationId xmlns:a16="http://schemas.microsoft.com/office/drawing/2014/main" id="{6B020A27-80C8-8709-80CA-F7A8E98A41B7}"/>
              </a:ext>
            </a:extLst>
          </p:cNvPr>
          <p:cNvCxnSpPr/>
          <p:nvPr/>
        </p:nvCxnSpPr>
        <p:spPr>
          <a:xfrm>
            <a:off x="2796988" y="2130015"/>
            <a:ext cx="0" cy="28938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9" name="Rechte verbindingslijn met pijl 8">
            <a:extLst>
              <a:ext uri="{FF2B5EF4-FFF2-40B4-BE49-F238E27FC236}">
                <a16:creationId xmlns:a16="http://schemas.microsoft.com/office/drawing/2014/main" id="{B9151107-7E9D-B9EC-4D60-E73A6BB677A2}"/>
              </a:ext>
            </a:extLst>
          </p:cNvPr>
          <p:cNvCxnSpPr/>
          <p:nvPr/>
        </p:nvCxnSpPr>
        <p:spPr>
          <a:xfrm>
            <a:off x="3851238" y="2130015"/>
            <a:ext cx="0" cy="28938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12" name="Afbeelding 11">
            <a:extLst>
              <a:ext uri="{FF2B5EF4-FFF2-40B4-BE49-F238E27FC236}">
                <a16:creationId xmlns:a16="http://schemas.microsoft.com/office/drawing/2014/main" id="{E400B397-9B4F-5485-5D5D-9C8A2FC584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8221" y="1409253"/>
            <a:ext cx="1678017" cy="1808659"/>
          </a:xfrm>
          <a:prstGeom prst="rect">
            <a:avLst/>
          </a:prstGeom>
        </p:spPr>
      </p:pic>
      <p:pic>
        <p:nvPicPr>
          <p:cNvPr id="15" name="Afbeelding 14">
            <a:extLst>
              <a:ext uri="{FF2B5EF4-FFF2-40B4-BE49-F238E27FC236}">
                <a16:creationId xmlns:a16="http://schemas.microsoft.com/office/drawing/2014/main" id="{706F5481-55AE-E271-751F-899174B13C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2915" y="4280374"/>
            <a:ext cx="1753323" cy="1362010"/>
          </a:xfrm>
          <a:prstGeom prst="rect">
            <a:avLst/>
          </a:prstGeom>
        </p:spPr>
      </p:pic>
      <p:cxnSp>
        <p:nvCxnSpPr>
          <p:cNvPr id="17" name="Rechte verbindingslijn met pijl 16">
            <a:extLst>
              <a:ext uri="{FF2B5EF4-FFF2-40B4-BE49-F238E27FC236}">
                <a16:creationId xmlns:a16="http://schemas.microsoft.com/office/drawing/2014/main" id="{2AEC7E16-777D-1347-2E64-023793973BAC}"/>
              </a:ext>
            </a:extLst>
          </p:cNvPr>
          <p:cNvCxnSpPr/>
          <p:nvPr/>
        </p:nvCxnSpPr>
        <p:spPr>
          <a:xfrm flipV="1">
            <a:off x="6637470" y="2130015"/>
            <a:ext cx="0" cy="28938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8" name="Rechte verbindingslijn met pijl 17">
            <a:extLst>
              <a:ext uri="{FF2B5EF4-FFF2-40B4-BE49-F238E27FC236}">
                <a16:creationId xmlns:a16="http://schemas.microsoft.com/office/drawing/2014/main" id="{7C629FDC-8732-81A3-4F2D-9CA7FD7698AF}"/>
              </a:ext>
            </a:extLst>
          </p:cNvPr>
          <p:cNvCxnSpPr/>
          <p:nvPr/>
        </p:nvCxnSpPr>
        <p:spPr>
          <a:xfrm flipV="1">
            <a:off x="7661239" y="2130014"/>
            <a:ext cx="0" cy="28938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9" name="Rechte verbindingslijn met pijl 18">
            <a:extLst>
              <a:ext uri="{FF2B5EF4-FFF2-40B4-BE49-F238E27FC236}">
                <a16:creationId xmlns:a16="http://schemas.microsoft.com/office/drawing/2014/main" id="{3508A149-A77A-F8B3-DAF2-6E585BAE3852}"/>
              </a:ext>
            </a:extLst>
          </p:cNvPr>
          <p:cNvCxnSpPr/>
          <p:nvPr/>
        </p:nvCxnSpPr>
        <p:spPr>
          <a:xfrm flipV="1">
            <a:off x="8747762" y="2130014"/>
            <a:ext cx="0" cy="28938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21" name="Afbeelding 20">
            <a:extLst>
              <a:ext uri="{FF2B5EF4-FFF2-40B4-BE49-F238E27FC236}">
                <a16:creationId xmlns:a16="http://schemas.microsoft.com/office/drawing/2014/main" id="{2F158F37-119B-52D7-0ED0-06516984EB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2675" y="1335620"/>
            <a:ext cx="3266315" cy="2536838"/>
          </a:xfrm>
          <a:prstGeom prst="rect">
            <a:avLst/>
          </a:prstGeom>
        </p:spPr>
      </p:pic>
      <p:sp>
        <p:nvSpPr>
          <p:cNvPr id="22" name="Tekstballon: rechthoek met afgeronde hoeken 21">
            <a:extLst>
              <a:ext uri="{FF2B5EF4-FFF2-40B4-BE49-F238E27FC236}">
                <a16:creationId xmlns:a16="http://schemas.microsoft.com/office/drawing/2014/main" id="{DABCE577-2D8F-8D39-1846-2DF8C6128EE1}"/>
              </a:ext>
            </a:extLst>
          </p:cNvPr>
          <p:cNvSpPr/>
          <p:nvPr/>
        </p:nvSpPr>
        <p:spPr>
          <a:xfrm>
            <a:off x="6282471" y="276905"/>
            <a:ext cx="2609150" cy="765464"/>
          </a:xfrm>
          <a:prstGeom prst="wedgeRoundRectCallout">
            <a:avLst>
              <a:gd name="adj1" fmla="val 37136"/>
              <a:gd name="adj2" fmla="val 100445"/>
              <a:gd name="adj3" fmla="val 16667"/>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tx1"/>
                </a:solidFill>
              </a:rPr>
              <a:t>Aanbestedings-verplichting</a:t>
            </a:r>
          </a:p>
        </p:txBody>
      </p:sp>
      <p:sp>
        <p:nvSpPr>
          <p:cNvPr id="23" name="Tekstballon: rechthoek met afgeronde hoeken 22">
            <a:extLst>
              <a:ext uri="{FF2B5EF4-FFF2-40B4-BE49-F238E27FC236}">
                <a16:creationId xmlns:a16="http://schemas.microsoft.com/office/drawing/2014/main" id="{BAF4C278-57B8-50CD-1690-98F949B2AF30}"/>
              </a:ext>
            </a:extLst>
          </p:cNvPr>
          <p:cNvSpPr/>
          <p:nvPr/>
        </p:nvSpPr>
        <p:spPr>
          <a:xfrm>
            <a:off x="9362110" y="276905"/>
            <a:ext cx="2609150" cy="765464"/>
          </a:xfrm>
          <a:prstGeom prst="wedgeRoundRectCallout">
            <a:avLst>
              <a:gd name="adj1" fmla="val -24297"/>
              <a:gd name="adj2" fmla="val 136985"/>
              <a:gd name="adj3" fmla="val 16667"/>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tx1"/>
                </a:solidFill>
              </a:rPr>
              <a:t>Onterechte staatssteun</a:t>
            </a:r>
          </a:p>
        </p:txBody>
      </p:sp>
      <p:grpSp>
        <p:nvGrpSpPr>
          <p:cNvPr id="16" name="Groep 15">
            <a:extLst>
              <a:ext uri="{FF2B5EF4-FFF2-40B4-BE49-F238E27FC236}">
                <a16:creationId xmlns:a16="http://schemas.microsoft.com/office/drawing/2014/main" id="{585E9342-2A04-1236-1DFC-1600408ECB68}"/>
              </a:ext>
            </a:extLst>
          </p:cNvPr>
          <p:cNvGrpSpPr/>
          <p:nvPr/>
        </p:nvGrpSpPr>
        <p:grpSpPr>
          <a:xfrm>
            <a:off x="8421211" y="2757399"/>
            <a:ext cx="3606023" cy="4100602"/>
            <a:chOff x="8365225" y="2757399"/>
            <a:chExt cx="3606023" cy="4100602"/>
          </a:xfrm>
        </p:grpSpPr>
        <p:pic>
          <p:nvPicPr>
            <p:cNvPr id="11" name="Afbeelding 10">
              <a:extLst>
                <a:ext uri="{FF2B5EF4-FFF2-40B4-BE49-F238E27FC236}">
                  <a16:creationId xmlns:a16="http://schemas.microsoft.com/office/drawing/2014/main" id="{1FC605E1-91C3-F17A-0D2D-F817796252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65225" y="2757399"/>
              <a:ext cx="3065200" cy="4100602"/>
            </a:xfrm>
            <a:prstGeom prst="rect">
              <a:avLst/>
            </a:prstGeom>
          </p:spPr>
        </p:pic>
        <p:sp>
          <p:nvSpPr>
            <p:cNvPr id="13" name="Rechthoek 12">
              <a:extLst>
                <a:ext uri="{FF2B5EF4-FFF2-40B4-BE49-F238E27FC236}">
                  <a16:creationId xmlns:a16="http://schemas.microsoft.com/office/drawing/2014/main" id="{FEBBA618-1C83-5A06-816D-CE280F9A17AD}"/>
                </a:ext>
              </a:extLst>
            </p:cNvPr>
            <p:cNvSpPr/>
            <p:nvPr/>
          </p:nvSpPr>
          <p:spPr>
            <a:xfrm>
              <a:off x="11309342" y="3806890"/>
              <a:ext cx="661906" cy="1110343"/>
            </a:xfrm>
            <a:prstGeom prst="rect">
              <a:avLst/>
            </a:prstGeom>
            <a:solidFill>
              <a:srgbClr val="EEEE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FC8C6F42-A9C2-4F48-E52A-7157DA3F46C7}"/>
                </a:ext>
              </a:extLst>
            </p:cNvPr>
            <p:cNvSpPr txBox="1"/>
            <p:nvPr/>
          </p:nvSpPr>
          <p:spPr>
            <a:xfrm>
              <a:off x="10750885" y="3863127"/>
              <a:ext cx="1141018" cy="1077218"/>
            </a:xfrm>
            <a:prstGeom prst="rect">
              <a:avLst/>
            </a:prstGeom>
            <a:noFill/>
          </p:spPr>
          <p:txBody>
            <a:bodyPr wrap="none" rtlCol="0">
              <a:spAutoFit/>
            </a:bodyPr>
            <a:lstStyle/>
            <a:p>
              <a:r>
                <a:rPr lang="nl-NL" sz="1600" dirty="0"/>
                <a:t>Normen</a:t>
              </a:r>
            </a:p>
            <a:p>
              <a:r>
                <a:rPr lang="nl-NL" sz="1600" dirty="0"/>
                <a:t>Regels</a:t>
              </a:r>
            </a:p>
            <a:p>
              <a:r>
                <a:rPr lang="nl-NL" sz="1600" dirty="0"/>
                <a:t>Protocollen</a:t>
              </a:r>
            </a:p>
            <a:p>
              <a:r>
                <a:rPr lang="nl-NL" sz="1600" dirty="0"/>
                <a:t>Procedures</a:t>
              </a:r>
            </a:p>
          </p:txBody>
        </p:sp>
      </p:grpSp>
    </p:spTree>
    <p:extLst>
      <p:ext uri="{BB962C8B-B14F-4D97-AF65-F5344CB8AC3E}">
        <p14:creationId xmlns:p14="http://schemas.microsoft.com/office/powerpoint/2010/main" val="215187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0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2000"/>
                                        <p:tgtEl>
                                          <p:spTgt spid="9"/>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xit" presetSubtype="0" fill="hold" nodeType="with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2000"/>
                                        <p:tgtEl>
                                          <p:spTgt spid="17"/>
                                        </p:tgtEl>
                                      </p:cBhvr>
                                    </p:animEffect>
                                  </p:childTnLst>
                                </p:cTn>
                              </p:par>
                              <p:par>
                                <p:cTn id="23" presetID="2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2000"/>
                                        <p:tgtEl>
                                          <p:spTgt spid="18"/>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20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0-#ppt_h/2"/>
                                          </p:val>
                                        </p:tav>
                                        <p:tav tm="100000">
                                          <p:val>
                                            <p:strVal val="#ppt_y"/>
                                          </p:val>
                                        </p:tav>
                                      </p:tavLst>
                                    </p:anim>
                                  </p:childTnLst>
                                </p:cTn>
                              </p:par>
                            </p:childTnLst>
                          </p:cTn>
                        </p:par>
                        <p:par>
                          <p:cTn id="35" fill="hold">
                            <p:stCondLst>
                              <p:cond delay="500"/>
                            </p:stCondLst>
                            <p:childTnLst>
                              <p:par>
                                <p:cTn id="36" presetID="22" presetClass="entr" presetSubtype="4"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par>
                          <p:cTn id="39" fill="hold">
                            <p:stCondLst>
                              <p:cond delay="1000"/>
                            </p:stCondLst>
                            <p:childTnLst>
                              <p:par>
                                <p:cTn id="40" presetID="22" presetClass="entr" presetSubtype="4"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008D1472-00CF-4DD7-86CF-9AF895B167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nl-NL"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3" name="Tijdelijke aanduiding voor datum 2">
            <a:extLst>
              <a:ext uri="{FF2B5EF4-FFF2-40B4-BE49-F238E27FC236}">
                <a16:creationId xmlns:a16="http://schemas.microsoft.com/office/drawing/2014/main" id="{09FF90E7-E1BA-407C-B75A-2BF2C3CB4AE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39E39-2087-4A34-B67F-18ABAE681D6E}" type="datetime1">
              <a:rPr kumimoji="0" lang="nl-NL"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24-7-2024</a:t>
            </a:fld>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4" name="Tijdelijke aanduiding voor voettekst 3">
            <a:extLst>
              <a:ext uri="{FF2B5EF4-FFF2-40B4-BE49-F238E27FC236}">
                <a16:creationId xmlns:a16="http://schemas.microsoft.com/office/drawing/2014/main" id="{DC21DDC5-4A55-4A6C-94D4-14B28CACAA1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srgbClr val="8BAA00">
                    <a:lumMod val="50000"/>
                  </a:srgbClr>
                </a:solidFill>
                <a:effectLst/>
                <a:uLnTx/>
                <a:uFillTx/>
                <a:latin typeface="Corbel" panose="020B0503020204020204"/>
                <a:ea typeface="+mn-ea"/>
                <a:cs typeface="+mn-cs"/>
              </a:rPr>
              <a:t>Een voettekst toevoegen</a:t>
            </a:r>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pic>
        <p:nvPicPr>
          <p:cNvPr id="6" name="Afbeelding 5">
            <a:extLst>
              <a:ext uri="{FF2B5EF4-FFF2-40B4-BE49-F238E27FC236}">
                <a16:creationId xmlns:a16="http://schemas.microsoft.com/office/drawing/2014/main" id="{E75D51E6-C56D-4BE8-8946-3804DC3195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kstvak 6">
            <a:extLst>
              <a:ext uri="{FF2B5EF4-FFF2-40B4-BE49-F238E27FC236}">
                <a16:creationId xmlns:a16="http://schemas.microsoft.com/office/drawing/2014/main" id="{78361AF2-3EB2-4C04-A36B-D15CC4D26687}"/>
              </a:ext>
            </a:extLst>
          </p:cNvPr>
          <p:cNvSpPr txBox="1"/>
          <p:nvPr/>
        </p:nvSpPr>
        <p:spPr>
          <a:xfrm>
            <a:off x="10058647" y="6374368"/>
            <a:ext cx="18139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orbel" panose="020B0503020204020204"/>
                <a:ea typeface="+mn-ea"/>
                <a:cs typeface="+mn-cs"/>
              </a:rPr>
              <a:t>14 augustus 2021</a:t>
            </a:r>
          </a:p>
        </p:txBody>
      </p:sp>
      <p:sp>
        <p:nvSpPr>
          <p:cNvPr id="5" name="Tekstvak 4">
            <a:extLst>
              <a:ext uri="{FF2B5EF4-FFF2-40B4-BE49-F238E27FC236}">
                <a16:creationId xmlns:a16="http://schemas.microsoft.com/office/drawing/2014/main" id="{95E1F19C-0D3F-17A7-86BB-6C4585EB0C12}"/>
              </a:ext>
            </a:extLst>
          </p:cNvPr>
          <p:cNvSpPr txBox="1"/>
          <p:nvPr/>
        </p:nvSpPr>
        <p:spPr>
          <a:xfrm>
            <a:off x="322729" y="365760"/>
            <a:ext cx="6399509" cy="461665"/>
          </a:xfrm>
          <a:prstGeom prst="rect">
            <a:avLst/>
          </a:prstGeom>
          <a:noFill/>
        </p:spPr>
        <p:txBody>
          <a:bodyPr wrap="none" rtlCol="0">
            <a:spAutoFit/>
          </a:bodyPr>
          <a:lstStyle/>
          <a:p>
            <a:r>
              <a:rPr lang="nl-NL" sz="2400" dirty="0">
                <a:solidFill>
                  <a:schemeClr val="bg1"/>
                </a:solidFill>
              </a:rPr>
              <a:t>Complexe ‘ademende’ processen zijn emergent</a:t>
            </a:r>
          </a:p>
        </p:txBody>
      </p:sp>
    </p:spTree>
    <p:extLst>
      <p:ext uri="{BB962C8B-B14F-4D97-AF65-F5344CB8AC3E}">
        <p14:creationId xmlns:p14="http://schemas.microsoft.com/office/powerpoint/2010/main" val="50236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2F1233A0-9F3D-4F26-9851-A402F77D88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jdelijke aanduiding voor dianummer 1">
            <a:extLst>
              <a:ext uri="{FF2B5EF4-FFF2-40B4-BE49-F238E27FC236}">
                <a16:creationId xmlns:a16="http://schemas.microsoft.com/office/drawing/2014/main" id="{78B6953C-4036-4932-AA2C-F2A1E2251E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nl-NL"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3" name="Tijdelijke aanduiding voor datum 2">
            <a:extLst>
              <a:ext uri="{FF2B5EF4-FFF2-40B4-BE49-F238E27FC236}">
                <a16:creationId xmlns:a16="http://schemas.microsoft.com/office/drawing/2014/main" id="{8EB392F9-A382-4B01-B461-94DBAE8DB2D4}"/>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39E39-2087-4A34-B67F-18ABAE681D6E}" type="datetime1">
              <a:rPr kumimoji="0" lang="nl-NL"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24-7-2024</a:t>
            </a:fld>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4" name="Tijdelijke aanduiding voor voettekst 3">
            <a:extLst>
              <a:ext uri="{FF2B5EF4-FFF2-40B4-BE49-F238E27FC236}">
                <a16:creationId xmlns:a16="http://schemas.microsoft.com/office/drawing/2014/main" id="{F3F426BE-4109-4F59-AF89-32B738BD675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srgbClr val="8BAA00">
                    <a:lumMod val="50000"/>
                  </a:srgbClr>
                </a:solidFill>
                <a:effectLst/>
                <a:uLnTx/>
                <a:uFillTx/>
                <a:latin typeface="Corbel" panose="020B0503020204020204"/>
                <a:ea typeface="+mn-ea"/>
                <a:cs typeface="+mn-cs"/>
              </a:rPr>
              <a:t>Een voettekst toevoegen</a:t>
            </a:r>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7" name="Tekstvak 6">
            <a:extLst>
              <a:ext uri="{FF2B5EF4-FFF2-40B4-BE49-F238E27FC236}">
                <a16:creationId xmlns:a16="http://schemas.microsoft.com/office/drawing/2014/main" id="{C26AC599-F566-4B55-8499-C76D9FDC1A4F}"/>
              </a:ext>
            </a:extLst>
          </p:cNvPr>
          <p:cNvSpPr txBox="1"/>
          <p:nvPr/>
        </p:nvSpPr>
        <p:spPr>
          <a:xfrm>
            <a:off x="7075100" y="5492242"/>
            <a:ext cx="426346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chemeClr val="bg1"/>
                </a:solidFill>
                <a:effectLst/>
                <a:uLnTx/>
                <a:uFillTx/>
                <a:latin typeface="Corbel" panose="020B0503020204020204"/>
                <a:ea typeface="+mn-ea"/>
                <a:cs typeface="+mn-cs"/>
              </a:rPr>
              <a:t>Je kunt de patronen niet voorspellen door de bewegingen van zandkorrels te beschouwen</a:t>
            </a:r>
          </a:p>
        </p:txBody>
      </p:sp>
    </p:spTree>
    <p:extLst>
      <p:ext uri="{BB962C8B-B14F-4D97-AF65-F5344CB8AC3E}">
        <p14:creationId xmlns:p14="http://schemas.microsoft.com/office/powerpoint/2010/main" val="28314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D7ED1F44-A2FC-4EB5-8B99-AFFEE68888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nl-NL"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3" name="Tijdelijke aanduiding voor datum 2">
            <a:extLst>
              <a:ext uri="{FF2B5EF4-FFF2-40B4-BE49-F238E27FC236}">
                <a16:creationId xmlns:a16="http://schemas.microsoft.com/office/drawing/2014/main" id="{065F2E35-F22C-4802-91C8-CB1230699509}"/>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39E39-2087-4A34-B67F-18ABAE681D6E}" type="datetime1">
              <a:rPr kumimoji="0" lang="nl-NL"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24-7-2024</a:t>
            </a:fld>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4" name="Tijdelijke aanduiding voor voettekst 3">
            <a:extLst>
              <a:ext uri="{FF2B5EF4-FFF2-40B4-BE49-F238E27FC236}">
                <a16:creationId xmlns:a16="http://schemas.microsoft.com/office/drawing/2014/main" id="{C6468BC1-E268-4294-A9D5-AFD69588695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srgbClr val="8BAA00">
                    <a:lumMod val="50000"/>
                  </a:srgbClr>
                </a:solidFill>
                <a:effectLst/>
                <a:uLnTx/>
                <a:uFillTx/>
                <a:latin typeface="Corbel" panose="020B0503020204020204"/>
                <a:ea typeface="+mn-ea"/>
                <a:cs typeface="+mn-cs"/>
              </a:rPr>
              <a:t>Een voettekst toevoegen</a:t>
            </a:r>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pic>
        <p:nvPicPr>
          <p:cNvPr id="6" name="Afbeelding 5">
            <a:extLst>
              <a:ext uri="{FF2B5EF4-FFF2-40B4-BE49-F238E27FC236}">
                <a16:creationId xmlns:a16="http://schemas.microsoft.com/office/drawing/2014/main" id="{3C0678C8-83D8-4067-A81B-4EB720355F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kstvak 6">
            <a:extLst>
              <a:ext uri="{FF2B5EF4-FFF2-40B4-BE49-F238E27FC236}">
                <a16:creationId xmlns:a16="http://schemas.microsoft.com/office/drawing/2014/main" id="{9626AE7F-516B-468D-A5AA-F5CF9E11CFF8}"/>
              </a:ext>
            </a:extLst>
          </p:cNvPr>
          <p:cNvSpPr txBox="1"/>
          <p:nvPr/>
        </p:nvSpPr>
        <p:spPr>
          <a:xfrm>
            <a:off x="4596062" y="3295686"/>
            <a:ext cx="206017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white"/>
                </a:solidFill>
                <a:effectLst/>
                <a:uLnTx/>
                <a:uFillTx/>
                <a:latin typeface="Corbel" panose="020B0503020204020204"/>
                <a:ea typeface="+mn-ea"/>
                <a:cs typeface="+mn-cs"/>
              </a:rPr>
              <a:t>Affordances</a:t>
            </a:r>
          </a:p>
        </p:txBody>
      </p:sp>
    </p:spTree>
    <p:extLst>
      <p:ext uri="{BB962C8B-B14F-4D97-AF65-F5344CB8AC3E}">
        <p14:creationId xmlns:p14="http://schemas.microsoft.com/office/powerpoint/2010/main" val="10260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D7ED1F44-A2FC-4EB5-8B99-AFFEE68888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nl-NL"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3" name="Tijdelijke aanduiding voor datum 2">
            <a:extLst>
              <a:ext uri="{FF2B5EF4-FFF2-40B4-BE49-F238E27FC236}">
                <a16:creationId xmlns:a16="http://schemas.microsoft.com/office/drawing/2014/main" id="{065F2E35-F22C-4802-91C8-CB1230699509}"/>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39E39-2087-4A34-B67F-18ABAE681D6E}" type="datetime1">
              <a:rPr kumimoji="0" lang="nl-NL"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24-7-2024</a:t>
            </a:fld>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4" name="Tijdelijke aanduiding voor voettekst 3">
            <a:extLst>
              <a:ext uri="{FF2B5EF4-FFF2-40B4-BE49-F238E27FC236}">
                <a16:creationId xmlns:a16="http://schemas.microsoft.com/office/drawing/2014/main" id="{C6468BC1-E268-4294-A9D5-AFD69588695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srgbClr val="8BAA00">
                    <a:lumMod val="50000"/>
                  </a:srgbClr>
                </a:solidFill>
                <a:effectLst/>
                <a:uLnTx/>
                <a:uFillTx/>
                <a:latin typeface="Corbel" panose="020B0503020204020204"/>
                <a:ea typeface="+mn-ea"/>
                <a:cs typeface="+mn-cs"/>
              </a:rPr>
              <a:t>Een voettekst toevoegen</a:t>
            </a:r>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pic>
        <p:nvPicPr>
          <p:cNvPr id="6" name="Afbeelding 5">
            <a:extLst>
              <a:ext uri="{FF2B5EF4-FFF2-40B4-BE49-F238E27FC236}">
                <a16:creationId xmlns:a16="http://schemas.microsoft.com/office/drawing/2014/main" id="{3C0678C8-83D8-4067-A81B-4EB720355F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kstvak 4">
            <a:extLst>
              <a:ext uri="{FF2B5EF4-FFF2-40B4-BE49-F238E27FC236}">
                <a16:creationId xmlns:a16="http://schemas.microsoft.com/office/drawing/2014/main" id="{422D4485-4EE8-A906-C436-D18E08ECEC65}"/>
              </a:ext>
            </a:extLst>
          </p:cNvPr>
          <p:cNvSpPr txBox="1"/>
          <p:nvPr/>
        </p:nvSpPr>
        <p:spPr>
          <a:xfrm>
            <a:off x="3099767" y="2820531"/>
            <a:ext cx="5202065" cy="181588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white"/>
                </a:solidFill>
                <a:effectLst/>
                <a:uLnTx/>
                <a:uFillTx/>
                <a:latin typeface="Corbel" panose="020B0503020204020204"/>
                <a:ea typeface="+mn-ea"/>
                <a:cs typeface="+mn-cs"/>
              </a:rPr>
              <a:t>“</a:t>
            </a:r>
            <a:r>
              <a:rPr kumimoji="0" lang="en-US" sz="2800" b="1" i="0" u="none" strike="noStrike" kern="1200" cap="none" spc="0" normalizeH="0" baseline="0" noProof="0" dirty="0">
                <a:ln>
                  <a:noFill/>
                </a:ln>
                <a:solidFill>
                  <a:prstClr val="white"/>
                </a:solidFill>
                <a:effectLst/>
                <a:uLnTx/>
                <a:uFillTx/>
                <a:latin typeface="Corbel" panose="020B0503020204020204"/>
                <a:ea typeface="+mn-ea"/>
                <a:cs typeface="+mn-cs"/>
              </a:rPr>
              <a:t>Spaces of spaces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orbel" panose="020B0503020204020204"/>
                <a:ea typeface="+mn-ea"/>
                <a:cs typeface="+mn-cs"/>
              </a:rPr>
              <a:t>open unexpected opportunities</a:t>
            </a:r>
            <a:r>
              <a:rPr kumimoji="0" lang="nl-NL" sz="2800" b="1" i="0" u="none" strike="noStrike" kern="1200" cap="none" spc="0" normalizeH="0" baseline="0" noProof="0" dirty="0">
                <a:ln>
                  <a:noFill/>
                </a:ln>
                <a:solidFill>
                  <a:prstClr val="white"/>
                </a:solidFill>
                <a:effectLst/>
                <a:uLnTx/>
                <a:uFillTx/>
                <a:latin typeface="Corbel" panose="020B0503020204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sz="2800" b="1" dirty="0">
              <a:solidFill>
                <a:prstClr val="white"/>
              </a:solidFill>
              <a:latin typeface="Corbel" panose="020B0503020204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white"/>
                </a:solidFill>
                <a:effectLst/>
                <a:uLnTx/>
                <a:uFillTx/>
                <a:latin typeface="Corbel" panose="020B0503020204020204"/>
                <a:ea typeface="+mn-ea"/>
                <a:cs typeface="+mn-cs"/>
              </a:rPr>
              <a:t>Ulrich Beck</a:t>
            </a:r>
          </a:p>
        </p:txBody>
      </p:sp>
    </p:spTree>
    <p:extLst>
      <p:ext uri="{BB962C8B-B14F-4D97-AF65-F5344CB8AC3E}">
        <p14:creationId xmlns:p14="http://schemas.microsoft.com/office/powerpoint/2010/main" val="614979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D7ED1F44-A2FC-4EB5-8B99-AFFEE68888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nl-NL"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3" name="Tijdelijke aanduiding voor datum 2">
            <a:extLst>
              <a:ext uri="{FF2B5EF4-FFF2-40B4-BE49-F238E27FC236}">
                <a16:creationId xmlns:a16="http://schemas.microsoft.com/office/drawing/2014/main" id="{065F2E35-F22C-4802-91C8-CB1230699509}"/>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39E39-2087-4A34-B67F-18ABAE681D6E}" type="datetime1">
              <a:rPr kumimoji="0" lang="nl-NL"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24-7-2024</a:t>
            </a:fld>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4" name="Tijdelijke aanduiding voor voettekst 3">
            <a:extLst>
              <a:ext uri="{FF2B5EF4-FFF2-40B4-BE49-F238E27FC236}">
                <a16:creationId xmlns:a16="http://schemas.microsoft.com/office/drawing/2014/main" id="{C6468BC1-E268-4294-A9D5-AFD69588695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srgbClr val="8BAA00">
                    <a:lumMod val="50000"/>
                  </a:srgbClr>
                </a:solidFill>
                <a:effectLst/>
                <a:uLnTx/>
                <a:uFillTx/>
                <a:latin typeface="Corbel" panose="020B0503020204020204"/>
                <a:ea typeface="+mn-ea"/>
                <a:cs typeface="+mn-cs"/>
              </a:rPr>
              <a:t>Een voettekst toevoegen</a:t>
            </a:r>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pic>
        <p:nvPicPr>
          <p:cNvPr id="6" name="Afbeelding 5">
            <a:extLst>
              <a:ext uri="{FF2B5EF4-FFF2-40B4-BE49-F238E27FC236}">
                <a16:creationId xmlns:a16="http://schemas.microsoft.com/office/drawing/2014/main" id="{3C0678C8-83D8-4067-A81B-4EB720355F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kstvak 6">
            <a:extLst>
              <a:ext uri="{FF2B5EF4-FFF2-40B4-BE49-F238E27FC236}">
                <a16:creationId xmlns:a16="http://schemas.microsoft.com/office/drawing/2014/main" id="{9626AE7F-516B-468D-A5AA-F5CF9E11CFF8}"/>
              </a:ext>
            </a:extLst>
          </p:cNvPr>
          <p:cNvSpPr txBox="1"/>
          <p:nvPr/>
        </p:nvSpPr>
        <p:spPr>
          <a:xfrm>
            <a:off x="3385655" y="3429000"/>
            <a:ext cx="4742260"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white"/>
                </a:solidFill>
                <a:effectLst/>
                <a:uLnTx/>
                <a:uFillTx/>
                <a:latin typeface="Corbel" panose="020B0503020204020204"/>
                <a:ea typeface="+mn-ea"/>
                <a:cs typeface="+mn-cs"/>
              </a:rPr>
              <a:t>Voorbeeld: 11 november 2003</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prstClr val="white"/>
                </a:solidFill>
                <a:latin typeface="Corbel" panose="020B0503020204020204"/>
              </a:rPr>
              <a:t>Heathrow Airport</a:t>
            </a:r>
            <a:endParaRPr kumimoji="0" lang="nl-NL" sz="2800" b="1"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8306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97C9209-62D3-0C0F-CF37-C58A41F9E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kstvak 9">
            <a:extLst>
              <a:ext uri="{FF2B5EF4-FFF2-40B4-BE49-F238E27FC236}">
                <a16:creationId xmlns:a16="http://schemas.microsoft.com/office/drawing/2014/main" id="{AB79244C-3777-23FF-5C4C-98B2769591CD}"/>
              </a:ext>
            </a:extLst>
          </p:cNvPr>
          <p:cNvSpPr txBox="1"/>
          <p:nvPr/>
        </p:nvSpPr>
        <p:spPr>
          <a:xfrm>
            <a:off x="6400800" y="4001845"/>
            <a:ext cx="184731" cy="369332"/>
          </a:xfrm>
          <a:prstGeom prst="rect">
            <a:avLst/>
          </a:prstGeom>
          <a:noFill/>
        </p:spPr>
        <p:txBody>
          <a:bodyPr wrap="none" rtlCol="0">
            <a:spAutoFit/>
          </a:bodyPr>
          <a:lstStyle/>
          <a:p>
            <a:endParaRPr lang="nl-NL" dirty="0"/>
          </a:p>
        </p:txBody>
      </p:sp>
      <p:sp>
        <p:nvSpPr>
          <p:cNvPr id="11" name="Tekstvak 10">
            <a:extLst>
              <a:ext uri="{FF2B5EF4-FFF2-40B4-BE49-F238E27FC236}">
                <a16:creationId xmlns:a16="http://schemas.microsoft.com/office/drawing/2014/main" id="{AF1AE64A-FEEB-5F0C-B94E-A875BA96E6AF}"/>
              </a:ext>
            </a:extLst>
          </p:cNvPr>
          <p:cNvSpPr txBox="1"/>
          <p:nvPr/>
        </p:nvSpPr>
        <p:spPr>
          <a:xfrm>
            <a:off x="5464885" y="5292548"/>
            <a:ext cx="184731" cy="369332"/>
          </a:xfrm>
          <a:prstGeom prst="rect">
            <a:avLst/>
          </a:prstGeom>
          <a:noFill/>
        </p:spPr>
        <p:txBody>
          <a:bodyPr wrap="none" rtlCol="0">
            <a:spAutoFit/>
          </a:bodyPr>
          <a:lstStyle/>
          <a:p>
            <a:endParaRPr lang="nl-NL" dirty="0"/>
          </a:p>
        </p:txBody>
      </p:sp>
      <p:pic>
        <p:nvPicPr>
          <p:cNvPr id="4" name="Afbeelding 3">
            <a:extLst>
              <a:ext uri="{FF2B5EF4-FFF2-40B4-BE49-F238E27FC236}">
                <a16:creationId xmlns:a16="http://schemas.microsoft.com/office/drawing/2014/main" id="{FB07657E-B397-8766-209F-179AB59B6A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228" y="0"/>
            <a:ext cx="3011886" cy="3429000"/>
          </a:xfrm>
          <a:prstGeom prst="rect">
            <a:avLst/>
          </a:prstGeom>
        </p:spPr>
      </p:pic>
      <p:pic>
        <p:nvPicPr>
          <p:cNvPr id="6" name="Afbeelding 5">
            <a:extLst>
              <a:ext uri="{FF2B5EF4-FFF2-40B4-BE49-F238E27FC236}">
                <a16:creationId xmlns:a16="http://schemas.microsoft.com/office/drawing/2014/main" id="{F26A97B3-9D3C-1832-BF08-F3D3C4D411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9949" y="0"/>
            <a:ext cx="3109394" cy="3429000"/>
          </a:xfrm>
          <a:prstGeom prst="rect">
            <a:avLst/>
          </a:prstGeom>
        </p:spPr>
      </p:pic>
      <p:sp>
        <p:nvSpPr>
          <p:cNvPr id="7" name="Tekstvak 6">
            <a:extLst>
              <a:ext uri="{FF2B5EF4-FFF2-40B4-BE49-F238E27FC236}">
                <a16:creationId xmlns:a16="http://schemas.microsoft.com/office/drawing/2014/main" id="{04187419-CD19-5250-953D-2344440ECE47}"/>
              </a:ext>
            </a:extLst>
          </p:cNvPr>
          <p:cNvSpPr txBox="1"/>
          <p:nvPr/>
        </p:nvSpPr>
        <p:spPr>
          <a:xfrm>
            <a:off x="1894660" y="3794541"/>
            <a:ext cx="8402685" cy="1384995"/>
          </a:xfrm>
          <a:prstGeom prst="rect">
            <a:avLst/>
          </a:prstGeom>
          <a:noFill/>
        </p:spPr>
        <p:txBody>
          <a:bodyPr wrap="none" rtlCol="0">
            <a:spAutoFit/>
          </a:bodyPr>
          <a:lstStyle/>
          <a:p>
            <a:pPr algn="ctr"/>
            <a:r>
              <a:rPr lang="nl-NL" sz="2800" dirty="0"/>
              <a:t>De affordances ontdek je alleen als je:</a:t>
            </a:r>
          </a:p>
          <a:p>
            <a:pPr marL="342900" indent="-342900" algn="ctr">
              <a:buFont typeface="+mj-lt"/>
              <a:buAutoNum type="arabicPeriod"/>
            </a:pPr>
            <a:r>
              <a:rPr lang="nl-NL" sz="2800" dirty="0"/>
              <a:t>Bij complexe processen emergentie toelaat (ademen)</a:t>
            </a:r>
          </a:p>
          <a:p>
            <a:pPr marL="342900" indent="-342900" algn="ctr">
              <a:buFont typeface="+mj-lt"/>
              <a:buAutoNum type="arabicPeriod"/>
            </a:pPr>
            <a:r>
              <a:rPr lang="nl-NL" sz="2800" dirty="0"/>
              <a:t>Zeer zorgvuldig waarneemt …</a:t>
            </a:r>
          </a:p>
        </p:txBody>
      </p:sp>
      <p:sp>
        <p:nvSpPr>
          <p:cNvPr id="9" name="Tekstvak 8">
            <a:extLst>
              <a:ext uri="{FF2B5EF4-FFF2-40B4-BE49-F238E27FC236}">
                <a16:creationId xmlns:a16="http://schemas.microsoft.com/office/drawing/2014/main" id="{C1D8F2F8-AF22-2E82-80A1-6F993DB8102F}"/>
              </a:ext>
            </a:extLst>
          </p:cNvPr>
          <p:cNvSpPr txBox="1"/>
          <p:nvPr/>
        </p:nvSpPr>
        <p:spPr>
          <a:xfrm>
            <a:off x="3306614" y="5777742"/>
            <a:ext cx="5578771" cy="523220"/>
          </a:xfrm>
          <a:prstGeom prst="rect">
            <a:avLst/>
          </a:prstGeom>
          <a:noFill/>
        </p:spPr>
        <p:txBody>
          <a:bodyPr wrap="none" rtlCol="0">
            <a:spAutoFit/>
          </a:bodyPr>
          <a:lstStyle/>
          <a:p>
            <a:r>
              <a:rPr lang="nl-NL" sz="2800" dirty="0"/>
              <a:t>Ze liggen als het ware voor je voeten</a:t>
            </a:r>
          </a:p>
        </p:txBody>
      </p:sp>
      <p:pic>
        <p:nvPicPr>
          <p:cNvPr id="5" name="Afbeelding 4">
            <a:extLst>
              <a:ext uri="{FF2B5EF4-FFF2-40B4-BE49-F238E27FC236}">
                <a16:creationId xmlns:a16="http://schemas.microsoft.com/office/drawing/2014/main" id="{34B13697-D77D-796B-CA76-49CF3B05B7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8978" y="2519456"/>
            <a:ext cx="1650603" cy="1581278"/>
          </a:xfrm>
          <a:prstGeom prst="rect">
            <a:avLst/>
          </a:prstGeom>
        </p:spPr>
      </p:pic>
      <p:pic>
        <p:nvPicPr>
          <p:cNvPr id="8" name="Afbeelding 7">
            <a:extLst>
              <a:ext uri="{FF2B5EF4-FFF2-40B4-BE49-F238E27FC236}">
                <a16:creationId xmlns:a16="http://schemas.microsoft.com/office/drawing/2014/main" id="{08AD48F9-D993-CFB2-5352-58CD8E0121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43854" y="2686954"/>
            <a:ext cx="1650603" cy="1581278"/>
          </a:xfrm>
          <a:prstGeom prst="rect">
            <a:avLst/>
          </a:prstGeom>
        </p:spPr>
      </p:pic>
    </p:spTree>
    <p:extLst>
      <p:ext uri="{BB962C8B-B14F-4D97-AF65-F5344CB8AC3E}">
        <p14:creationId xmlns:p14="http://schemas.microsoft.com/office/powerpoint/2010/main" val="382338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cxnSp>
        <p:nvCxnSpPr>
          <p:cNvPr id="4" name="Rechte verbindingslijn met pijl 3">
            <a:extLst>
              <a:ext uri="{FF2B5EF4-FFF2-40B4-BE49-F238E27FC236}">
                <a16:creationId xmlns:a16="http://schemas.microsoft.com/office/drawing/2014/main" id="{C4947292-5F76-D7C0-524E-007EB0DE1EF4}"/>
              </a:ext>
            </a:extLst>
          </p:cNvPr>
          <p:cNvCxnSpPr>
            <a:cxnSpLocks/>
          </p:cNvCxnSpPr>
          <p:nvPr/>
        </p:nvCxnSpPr>
        <p:spPr>
          <a:xfrm>
            <a:off x="1903643" y="5680884"/>
            <a:ext cx="9471259" cy="8662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Rechte verbindingslijn met pijl 4">
            <a:extLst>
              <a:ext uri="{FF2B5EF4-FFF2-40B4-BE49-F238E27FC236}">
                <a16:creationId xmlns:a16="http://schemas.microsoft.com/office/drawing/2014/main" id="{1B92A39F-8C83-CCFE-438A-5D74FBC93E9D}"/>
              </a:ext>
            </a:extLst>
          </p:cNvPr>
          <p:cNvCxnSpPr/>
          <p:nvPr/>
        </p:nvCxnSpPr>
        <p:spPr>
          <a:xfrm flipV="1">
            <a:off x="1913268" y="1051133"/>
            <a:ext cx="0" cy="461050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 name="Rechte verbindingslijn met pijl 5">
            <a:extLst>
              <a:ext uri="{FF2B5EF4-FFF2-40B4-BE49-F238E27FC236}">
                <a16:creationId xmlns:a16="http://schemas.microsoft.com/office/drawing/2014/main" id="{B17C3E1B-CDDF-F838-B7B4-AF3630C7C24A}"/>
              </a:ext>
            </a:extLst>
          </p:cNvPr>
          <p:cNvCxnSpPr/>
          <p:nvPr/>
        </p:nvCxnSpPr>
        <p:spPr>
          <a:xfrm>
            <a:off x="9536477" y="6248775"/>
            <a:ext cx="1126155"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Tekstvak 6">
            <a:extLst>
              <a:ext uri="{FF2B5EF4-FFF2-40B4-BE49-F238E27FC236}">
                <a16:creationId xmlns:a16="http://schemas.microsoft.com/office/drawing/2014/main" id="{6616C5CF-F678-1560-6B42-D313FFC78D57}"/>
              </a:ext>
            </a:extLst>
          </p:cNvPr>
          <p:cNvSpPr txBox="1"/>
          <p:nvPr/>
        </p:nvSpPr>
        <p:spPr>
          <a:xfrm>
            <a:off x="9850928" y="5841524"/>
            <a:ext cx="58702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orbel" panose="020B0503020204020204"/>
                <a:ea typeface="+mn-ea"/>
                <a:cs typeface="+mn-cs"/>
              </a:rPr>
              <a:t>Tijd</a:t>
            </a:r>
            <a:endParaRPr kumimoji="0" lang="nl-NL"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8" name="Tekstvak 7">
            <a:extLst>
              <a:ext uri="{FF2B5EF4-FFF2-40B4-BE49-F238E27FC236}">
                <a16:creationId xmlns:a16="http://schemas.microsoft.com/office/drawing/2014/main" id="{DDAE6C44-EB5F-8049-7061-78011879818C}"/>
              </a:ext>
            </a:extLst>
          </p:cNvPr>
          <p:cNvSpPr txBox="1"/>
          <p:nvPr/>
        </p:nvSpPr>
        <p:spPr>
          <a:xfrm>
            <a:off x="517684" y="1638274"/>
            <a:ext cx="1210588" cy="70788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orbel" panose="020B0503020204020204"/>
                <a:ea typeface="+mn-ea"/>
                <a:cs typeface="+mn-cs"/>
              </a:rPr>
              <a:t>Omvang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orbel" panose="020B0503020204020204"/>
                <a:ea typeface="+mn-ea"/>
                <a:cs typeface="+mn-cs"/>
              </a:rPr>
              <a:t>probleem</a:t>
            </a:r>
          </a:p>
        </p:txBody>
      </p:sp>
      <p:sp>
        <p:nvSpPr>
          <p:cNvPr id="9" name="Tekstvak 8">
            <a:extLst>
              <a:ext uri="{FF2B5EF4-FFF2-40B4-BE49-F238E27FC236}">
                <a16:creationId xmlns:a16="http://schemas.microsoft.com/office/drawing/2014/main" id="{6FAABAAC-30AD-E198-48FA-95B353513FA6}"/>
              </a:ext>
            </a:extLst>
          </p:cNvPr>
          <p:cNvSpPr txBox="1"/>
          <p:nvPr/>
        </p:nvSpPr>
        <p:spPr>
          <a:xfrm>
            <a:off x="6297861" y="5767512"/>
            <a:ext cx="8146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orbel" panose="020B0503020204020204"/>
                <a:ea typeface="+mn-ea"/>
                <a:cs typeface="+mn-cs"/>
              </a:rPr>
              <a:t>Heden</a:t>
            </a:r>
          </a:p>
        </p:txBody>
      </p:sp>
      <p:sp>
        <p:nvSpPr>
          <p:cNvPr id="10" name="Vrije vorm: vorm 9">
            <a:extLst>
              <a:ext uri="{FF2B5EF4-FFF2-40B4-BE49-F238E27FC236}">
                <a16:creationId xmlns:a16="http://schemas.microsoft.com/office/drawing/2014/main" id="{4FA29AB6-9467-A896-C28B-5D455E5ABA81}"/>
              </a:ext>
            </a:extLst>
          </p:cNvPr>
          <p:cNvSpPr/>
          <p:nvPr/>
        </p:nvSpPr>
        <p:spPr>
          <a:xfrm>
            <a:off x="2211651" y="1522771"/>
            <a:ext cx="8364354" cy="3147461"/>
          </a:xfrm>
          <a:custGeom>
            <a:avLst/>
            <a:gdLst>
              <a:gd name="connsiteX0" fmla="*/ 0 w 8364354"/>
              <a:gd name="connsiteY0" fmla="*/ 3147461 h 3147461"/>
              <a:gd name="connsiteX1" fmla="*/ 2175309 w 8364354"/>
              <a:gd name="connsiteY1" fmla="*/ 1193533 h 3147461"/>
              <a:gd name="connsiteX2" fmla="*/ 5361272 w 8364354"/>
              <a:gd name="connsiteY2" fmla="*/ 269507 h 3147461"/>
              <a:gd name="connsiteX3" fmla="*/ 8364354 w 8364354"/>
              <a:gd name="connsiteY3" fmla="*/ 0 h 3147461"/>
            </a:gdLst>
            <a:ahLst/>
            <a:cxnLst>
              <a:cxn ang="0">
                <a:pos x="connsiteX0" y="connsiteY0"/>
              </a:cxn>
              <a:cxn ang="0">
                <a:pos x="connsiteX1" y="connsiteY1"/>
              </a:cxn>
              <a:cxn ang="0">
                <a:pos x="connsiteX2" y="connsiteY2"/>
              </a:cxn>
              <a:cxn ang="0">
                <a:pos x="connsiteX3" y="connsiteY3"/>
              </a:cxn>
            </a:cxnLst>
            <a:rect l="l" t="t" r="r" b="b"/>
            <a:pathLst>
              <a:path w="8364354" h="3147461">
                <a:moveTo>
                  <a:pt x="0" y="3147461"/>
                </a:moveTo>
                <a:cubicBezTo>
                  <a:pt x="640882" y="2410326"/>
                  <a:pt x="1281764" y="1673192"/>
                  <a:pt x="2175309" y="1193533"/>
                </a:cubicBezTo>
                <a:cubicBezTo>
                  <a:pt x="3068854" y="713874"/>
                  <a:pt x="4329765" y="468429"/>
                  <a:pt x="5361272" y="269507"/>
                </a:cubicBezTo>
                <a:cubicBezTo>
                  <a:pt x="6392779" y="70585"/>
                  <a:pt x="7378566" y="35292"/>
                  <a:pt x="8364354"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1" name="Ster: 5 punten 10">
            <a:extLst>
              <a:ext uri="{FF2B5EF4-FFF2-40B4-BE49-F238E27FC236}">
                <a16:creationId xmlns:a16="http://schemas.microsoft.com/office/drawing/2014/main" id="{8A75672E-E014-8597-686C-867B5C5CC54C}"/>
              </a:ext>
            </a:extLst>
          </p:cNvPr>
          <p:cNvSpPr/>
          <p:nvPr/>
        </p:nvSpPr>
        <p:spPr>
          <a:xfrm>
            <a:off x="5536366" y="1354329"/>
            <a:ext cx="269507" cy="28394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2" name="Ster: 5 punten 11">
            <a:extLst>
              <a:ext uri="{FF2B5EF4-FFF2-40B4-BE49-F238E27FC236}">
                <a16:creationId xmlns:a16="http://schemas.microsoft.com/office/drawing/2014/main" id="{3AC2AA39-237A-E36D-E63F-6BDAB035FE7E}"/>
              </a:ext>
            </a:extLst>
          </p:cNvPr>
          <p:cNvSpPr/>
          <p:nvPr/>
        </p:nvSpPr>
        <p:spPr>
          <a:xfrm>
            <a:off x="5405765" y="1871686"/>
            <a:ext cx="269507" cy="28394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Ster: 5 punten 12">
            <a:extLst>
              <a:ext uri="{FF2B5EF4-FFF2-40B4-BE49-F238E27FC236}">
                <a16:creationId xmlns:a16="http://schemas.microsoft.com/office/drawing/2014/main" id="{ED779703-8E4C-26F5-CFB5-F634DD905F2D}"/>
              </a:ext>
            </a:extLst>
          </p:cNvPr>
          <p:cNvSpPr/>
          <p:nvPr/>
        </p:nvSpPr>
        <p:spPr>
          <a:xfrm>
            <a:off x="4584595" y="1992217"/>
            <a:ext cx="269507" cy="28394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Ster: 5 punten 13">
            <a:extLst>
              <a:ext uri="{FF2B5EF4-FFF2-40B4-BE49-F238E27FC236}">
                <a16:creationId xmlns:a16="http://schemas.microsoft.com/office/drawing/2014/main" id="{36E1F44A-97F7-64CF-1886-5ECDC892990E}"/>
              </a:ext>
            </a:extLst>
          </p:cNvPr>
          <p:cNvSpPr/>
          <p:nvPr/>
        </p:nvSpPr>
        <p:spPr>
          <a:xfrm>
            <a:off x="3390009" y="2812556"/>
            <a:ext cx="269507" cy="28394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5" name="Ster: 5 punten 14">
            <a:extLst>
              <a:ext uri="{FF2B5EF4-FFF2-40B4-BE49-F238E27FC236}">
                <a16:creationId xmlns:a16="http://schemas.microsoft.com/office/drawing/2014/main" id="{C8481274-D2A0-B39E-0880-F17D91205A80}"/>
              </a:ext>
            </a:extLst>
          </p:cNvPr>
          <p:cNvSpPr/>
          <p:nvPr/>
        </p:nvSpPr>
        <p:spPr>
          <a:xfrm>
            <a:off x="4244055" y="2528611"/>
            <a:ext cx="269507" cy="28394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Ster: 5 punten 15">
            <a:extLst>
              <a:ext uri="{FF2B5EF4-FFF2-40B4-BE49-F238E27FC236}">
                <a16:creationId xmlns:a16="http://schemas.microsoft.com/office/drawing/2014/main" id="{30608A58-D3D1-D149-F963-8F86F5FF00A9}"/>
              </a:ext>
            </a:extLst>
          </p:cNvPr>
          <p:cNvSpPr/>
          <p:nvPr/>
        </p:nvSpPr>
        <p:spPr>
          <a:xfrm>
            <a:off x="2703632" y="3247479"/>
            <a:ext cx="269507" cy="28394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7" name="Ster: 5 punten 16">
            <a:extLst>
              <a:ext uri="{FF2B5EF4-FFF2-40B4-BE49-F238E27FC236}">
                <a16:creationId xmlns:a16="http://schemas.microsoft.com/office/drawing/2014/main" id="{F0C33F91-F12A-AC4C-D5EF-EB386BF17091}"/>
              </a:ext>
            </a:extLst>
          </p:cNvPr>
          <p:cNvSpPr/>
          <p:nvPr/>
        </p:nvSpPr>
        <p:spPr>
          <a:xfrm>
            <a:off x="4076466" y="3441845"/>
            <a:ext cx="269507" cy="28394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8" name="Ster: 5 punten 17">
            <a:extLst>
              <a:ext uri="{FF2B5EF4-FFF2-40B4-BE49-F238E27FC236}">
                <a16:creationId xmlns:a16="http://schemas.microsoft.com/office/drawing/2014/main" id="{1B286096-BC79-6319-AFE9-68E7545A2A0A}"/>
              </a:ext>
            </a:extLst>
          </p:cNvPr>
          <p:cNvSpPr/>
          <p:nvPr/>
        </p:nvSpPr>
        <p:spPr>
          <a:xfrm>
            <a:off x="4161339" y="1581764"/>
            <a:ext cx="269507" cy="28394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9" name="Ster: 5 punten 18">
            <a:extLst>
              <a:ext uri="{FF2B5EF4-FFF2-40B4-BE49-F238E27FC236}">
                <a16:creationId xmlns:a16="http://schemas.microsoft.com/office/drawing/2014/main" id="{A68E6D4C-1937-CB23-7FF7-783C35B0180A}"/>
              </a:ext>
            </a:extLst>
          </p:cNvPr>
          <p:cNvSpPr/>
          <p:nvPr/>
        </p:nvSpPr>
        <p:spPr>
          <a:xfrm>
            <a:off x="5801909" y="2788492"/>
            <a:ext cx="269507" cy="28394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0" name="Ster: 5 punten 19">
            <a:extLst>
              <a:ext uri="{FF2B5EF4-FFF2-40B4-BE49-F238E27FC236}">
                <a16:creationId xmlns:a16="http://schemas.microsoft.com/office/drawing/2014/main" id="{907B77E2-7273-387E-7444-57E3E99C0B04}"/>
              </a:ext>
            </a:extLst>
          </p:cNvPr>
          <p:cNvSpPr/>
          <p:nvPr/>
        </p:nvSpPr>
        <p:spPr>
          <a:xfrm>
            <a:off x="5093605" y="2492515"/>
            <a:ext cx="269507" cy="28394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1" name="Ster: 5 punten 20">
            <a:extLst>
              <a:ext uri="{FF2B5EF4-FFF2-40B4-BE49-F238E27FC236}">
                <a16:creationId xmlns:a16="http://schemas.microsoft.com/office/drawing/2014/main" id="{A367F62F-0A6D-CFA0-D73E-9AA2C76274BD}"/>
              </a:ext>
            </a:extLst>
          </p:cNvPr>
          <p:cNvSpPr/>
          <p:nvPr/>
        </p:nvSpPr>
        <p:spPr>
          <a:xfrm>
            <a:off x="2095741" y="4540290"/>
            <a:ext cx="269507" cy="28394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3" name="Ster: 5 punten 22">
            <a:extLst>
              <a:ext uri="{FF2B5EF4-FFF2-40B4-BE49-F238E27FC236}">
                <a16:creationId xmlns:a16="http://schemas.microsoft.com/office/drawing/2014/main" id="{CBD61491-2FA9-BAB0-3325-168655A639B1}"/>
              </a:ext>
            </a:extLst>
          </p:cNvPr>
          <p:cNvSpPr/>
          <p:nvPr/>
        </p:nvSpPr>
        <p:spPr>
          <a:xfrm>
            <a:off x="6060469" y="1587741"/>
            <a:ext cx="269507" cy="28394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24" name="Rechte verbindingslijn 23">
            <a:extLst>
              <a:ext uri="{FF2B5EF4-FFF2-40B4-BE49-F238E27FC236}">
                <a16:creationId xmlns:a16="http://schemas.microsoft.com/office/drawing/2014/main" id="{22F3D023-B2E5-5253-EAE7-3ACE42388772}"/>
              </a:ext>
            </a:extLst>
          </p:cNvPr>
          <p:cNvCxnSpPr>
            <a:cxnSpLocks/>
          </p:cNvCxnSpPr>
          <p:nvPr/>
        </p:nvCxnSpPr>
        <p:spPr>
          <a:xfrm>
            <a:off x="6226936" y="358114"/>
            <a:ext cx="0" cy="5778730"/>
          </a:xfrm>
          <a:prstGeom prst="line">
            <a:avLst/>
          </a:prstGeom>
          <a:ln w="12700">
            <a:solidFill>
              <a:schemeClr val="bg1"/>
            </a:solidFill>
            <a:prstDash val="dashDot"/>
          </a:ln>
        </p:spPr>
        <p:style>
          <a:lnRef idx="1">
            <a:schemeClr val="accent1"/>
          </a:lnRef>
          <a:fillRef idx="0">
            <a:schemeClr val="accent1"/>
          </a:fillRef>
          <a:effectRef idx="0">
            <a:schemeClr val="accent1"/>
          </a:effectRef>
          <a:fontRef idx="minor">
            <a:schemeClr val="tx1"/>
          </a:fontRef>
        </p:style>
      </p:cxnSp>
      <p:sp>
        <p:nvSpPr>
          <p:cNvPr id="25" name="Ster: 5 punten 24">
            <a:extLst>
              <a:ext uri="{FF2B5EF4-FFF2-40B4-BE49-F238E27FC236}">
                <a16:creationId xmlns:a16="http://schemas.microsoft.com/office/drawing/2014/main" id="{D6FBE00D-635C-8D45-4D52-E62EF05683FB}"/>
              </a:ext>
            </a:extLst>
          </p:cNvPr>
          <p:cNvSpPr/>
          <p:nvPr/>
        </p:nvSpPr>
        <p:spPr>
          <a:xfrm>
            <a:off x="10144438" y="1354328"/>
            <a:ext cx="269507" cy="28394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6" name="Vrije vorm: vorm 25">
            <a:extLst>
              <a:ext uri="{FF2B5EF4-FFF2-40B4-BE49-F238E27FC236}">
                <a16:creationId xmlns:a16="http://schemas.microsoft.com/office/drawing/2014/main" id="{403AE7C9-145D-FE0E-766B-0AE81753652B}"/>
              </a:ext>
            </a:extLst>
          </p:cNvPr>
          <p:cNvSpPr/>
          <p:nvPr/>
        </p:nvSpPr>
        <p:spPr>
          <a:xfrm>
            <a:off x="6172600" y="2013658"/>
            <a:ext cx="4427621" cy="1129714"/>
          </a:xfrm>
          <a:custGeom>
            <a:avLst/>
            <a:gdLst>
              <a:gd name="connsiteX0" fmla="*/ 0 w 4427621"/>
              <a:gd name="connsiteY0" fmla="*/ 80561 h 1129714"/>
              <a:gd name="connsiteX1" fmla="*/ 885524 w 4427621"/>
              <a:gd name="connsiteY1" fmla="*/ 13184 h 1129714"/>
              <a:gd name="connsiteX2" fmla="*/ 2618071 w 4427621"/>
              <a:gd name="connsiteY2" fmla="*/ 311567 h 1129714"/>
              <a:gd name="connsiteX3" fmla="*/ 3792353 w 4427621"/>
              <a:gd name="connsiteY3" fmla="*/ 763954 h 1129714"/>
              <a:gd name="connsiteX4" fmla="*/ 4427621 w 4427621"/>
              <a:gd name="connsiteY4" fmla="*/ 1129714 h 1129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7621" h="1129714">
                <a:moveTo>
                  <a:pt x="0" y="80561"/>
                </a:moveTo>
                <a:cubicBezTo>
                  <a:pt x="224589" y="27622"/>
                  <a:pt x="449179" y="-25317"/>
                  <a:pt x="885524" y="13184"/>
                </a:cubicBezTo>
                <a:cubicBezTo>
                  <a:pt x="1321869" y="51685"/>
                  <a:pt x="2133600" y="186439"/>
                  <a:pt x="2618071" y="311567"/>
                </a:cubicBezTo>
                <a:cubicBezTo>
                  <a:pt x="3102542" y="436695"/>
                  <a:pt x="3490761" y="627596"/>
                  <a:pt x="3792353" y="763954"/>
                </a:cubicBezTo>
                <a:cubicBezTo>
                  <a:pt x="4093945" y="900312"/>
                  <a:pt x="4260783" y="1015013"/>
                  <a:pt x="4427621" y="1129714"/>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7" name="Pijl: omhoog/omlaag 26">
            <a:extLst>
              <a:ext uri="{FF2B5EF4-FFF2-40B4-BE49-F238E27FC236}">
                <a16:creationId xmlns:a16="http://schemas.microsoft.com/office/drawing/2014/main" id="{A2AE7995-F0EC-2977-1EC7-52AF8E85524D}"/>
              </a:ext>
            </a:extLst>
          </p:cNvPr>
          <p:cNvSpPr/>
          <p:nvPr/>
        </p:nvSpPr>
        <p:spPr>
          <a:xfrm>
            <a:off x="10174899" y="1692452"/>
            <a:ext cx="199800" cy="1150219"/>
          </a:xfrm>
          <a:prstGeom prst="up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8" name="Tekstvak 27">
            <a:extLst>
              <a:ext uri="{FF2B5EF4-FFF2-40B4-BE49-F238E27FC236}">
                <a16:creationId xmlns:a16="http://schemas.microsoft.com/office/drawing/2014/main" id="{2577E696-A785-7994-C879-7AF26070D370}"/>
              </a:ext>
            </a:extLst>
          </p:cNvPr>
          <p:cNvSpPr txBox="1"/>
          <p:nvPr/>
        </p:nvSpPr>
        <p:spPr>
          <a:xfrm>
            <a:off x="10392576" y="2013658"/>
            <a:ext cx="84991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orbel" panose="020B0503020204020204"/>
                <a:ea typeface="+mn-ea"/>
                <a:cs typeface="+mn-cs"/>
              </a:rPr>
              <a:t>Beleid</a:t>
            </a:r>
          </a:p>
        </p:txBody>
      </p:sp>
      <p:sp>
        <p:nvSpPr>
          <p:cNvPr id="29" name="Rechthoek 28">
            <a:extLst>
              <a:ext uri="{FF2B5EF4-FFF2-40B4-BE49-F238E27FC236}">
                <a16:creationId xmlns:a16="http://schemas.microsoft.com/office/drawing/2014/main" id="{3F58EC76-0A5D-3A7B-677D-074BDA421291}"/>
              </a:ext>
            </a:extLst>
          </p:cNvPr>
          <p:cNvSpPr/>
          <p:nvPr/>
        </p:nvSpPr>
        <p:spPr>
          <a:xfrm>
            <a:off x="7911512" y="1433773"/>
            <a:ext cx="1618428" cy="517358"/>
          </a:xfrm>
          <a:prstGeom prst="rect">
            <a:avLst/>
          </a:prstGeom>
          <a:solidFill>
            <a:schemeClr val="accent5">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orbel" panose="020B0503020204020204"/>
                <a:ea typeface="+mn-ea"/>
                <a:cs typeface="+mn-cs"/>
              </a:rPr>
              <a:t>Verwachting</a:t>
            </a:r>
          </a:p>
        </p:txBody>
      </p:sp>
      <p:sp>
        <p:nvSpPr>
          <p:cNvPr id="30" name="Rechthoek 29">
            <a:extLst>
              <a:ext uri="{FF2B5EF4-FFF2-40B4-BE49-F238E27FC236}">
                <a16:creationId xmlns:a16="http://schemas.microsoft.com/office/drawing/2014/main" id="{F11D5DB0-D45D-931D-26C7-0A3ABAD8BA9F}"/>
              </a:ext>
            </a:extLst>
          </p:cNvPr>
          <p:cNvSpPr/>
          <p:nvPr/>
        </p:nvSpPr>
        <p:spPr>
          <a:xfrm>
            <a:off x="7911512" y="4629698"/>
            <a:ext cx="1618428" cy="517358"/>
          </a:xfrm>
          <a:prstGeom prst="rect">
            <a:avLst/>
          </a:prstGeom>
          <a:solidFill>
            <a:schemeClr val="accent5">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orbel" panose="020B0503020204020204"/>
                <a:ea typeface="+mn-ea"/>
                <a:cs typeface="+mn-cs"/>
              </a:rPr>
              <a:t>Hoop</a:t>
            </a:r>
          </a:p>
        </p:txBody>
      </p:sp>
      <p:pic>
        <p:nvPicPr>
          <p:cNvPr id="31" name="Afbeelding 30">
            <a:extLst>
              <a:ext uri="{FF2B5EF4-FFF2-40B4-BE49-F238E27FC236}">
                <a16:creationId xmlns:a16="http://schemas.microsoft.com/office/drawing/2014/main" id="{10FABC1C-2A63-9FBD-1600-F6C67D81E6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8771" y="4409964"/>
            <a:ext cx="543357" cy="520536"/>
          </a:xfrm>
          <a:prstGeom prst="rect">
            <a:avLst/>
          </a:prstGeom>
        </p:spPr>
      </p:pic>
      <p:pic>
        <p:nvPicPr>
          <p:cNvPr id="32" name="Afbeelding 31">
            <a:extLst>
              <a:ext uri="{FF2B5EF4-FFF2-40B4-BE49-F238E27FC236}">
                <a16:creationId xmlns:a16="http://schemas.microsoft.com/office/drawing/2014/main" id="{5B035329-2DD8-3CDD-7789-FFC1127697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2518" y="4916236"/>
            <a:ext cx="543357" cy="520536"/>
          </a:xfrm>
          <a:prstGeom prst="rect">
            <a:avLst/>
          </a:prstGeom>
        </p:spPr>
      </p:pic>
      <p:pic>
        <p:nvPicPr>
          <p:cNvPr id="33" name="Afbeelding 32">
            <a:extLst>
              <a:ext uri="{FF2B5EF4-FFF2-40B4-BE49-F238E27FC236}">
                <a16:creationId xmlns:a16="http://schemas.microsoft.com/office/drawing/2014/main" id="{013F6FBE-681F-6A7B-A009-4F6998B74F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28956" y="4353856"/>
            <a:ext cx="543357" cy="520536"/>
          </a:xfrm>
          <a:prstGeom prst="rect">
            <a:avLst/>
          </a:prstGeom>
        </p:spPr>
      </p:pic>
      <p:pic>
        <p:nvPicPr>
          <p:cNvPr id="34" name="Afbeelding 33">
            <a:extLst>
              <a:ext uri="{FF2B5EF4-FFF2-40B4-BE49-F238E27FC236}">
                <a16:creationId xmlns:a16="http://schemas.microsoft.com/office/drawing/2014/main" id="{6BAC3D8B-C631-75F4-F5B2-556DAD0E0C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7280" y="4754938"/>
            <a:ext cx="543357" cy="520536"/>
          </a:xfrm>
          <a:prstGeom prst="rect">
            <a:avLst/>
          </a:prstGeom>
        </p:spPr>
      </p:pic>
    </p:spTree>
    <p:extLst>
      <p:ext uri="{BB962C8B-B14F-4D97-AF65-F5344CB8AC3E}">
        <p14:creationId xmlns:p14="http://schemas.microsoft.com/office/powerpoint/2010/main" val="266516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animEffect transition="in" filter="fade">
                                      <p:cBhvr>
                                        <p:cTn id="49" dur="500"/>
                                        <p:tgtEl>
                                          <p:spTgt spid="2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500" fill="hold"/>
                                        <p:tgtEl>
                                          <p:spTgt spid="23"/>
                                        </p:tgtEl>
                                        <p:attrNameLst>
                                          <p:attrName>ppt_w</p:attrName>
                                        </p:attrNameLst>
                                      </p:cBhvr>
                                      <p:tavLst>
                                        <p:tav tm="0">
                                          <p:val>
                                            <p:fltVal val="0"/>
                                          </p:val>
                                        </p:tav>
                                        <p:tav tm="100000">
                                          <p:val>
                                            <p:strVal val="#ppt_w"/>
                                          </p:val>
                                        </p:tav>
                                      </p:tavLst>
                                    </p:anim>
                                    <p:anim calcmode="lin" valueType="num">
                                      <p:cBhvr>
                                        <p:cTn id="53" dur="500" fill="hold"/>
                                        <p:tgtEl>
                                          <p:spTgt spid="23"/>
                                        </p:tgtEl>
                                        <p:attrNameLst>
                                          <p:attrName>ppt_h</p:attrName>
                                        </p:attrNameLst>
                                      </p:cBhvr>
                                      <p:tavLst>
                                        <p:tav tm="0">
                                          <p:val>
                                            <p:fltVal val="0"/>
                                          </p:val>
                                        </p:tav>
                                        <p:tav tm="100000">
                                          <p:val>
                                            <p:strVal val="#ppt_h"/>
                                          </p:val>
                                        </p:tav>
                                      </p:tavLst>
                                    </p:anim>
                                    <p:animEffect transition="in" filter="fade">
                                      <p:cBhvr>
                                        <p:cTn id="54" dur="500"/>
                                        <p:tgtEl>
                                          <p:spTgt spid="2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animEffect transition="in" filter="fade">
                                      <p:cBhvr>
                                        <p:cTn id="59" dur="500"/>
                                        <p:tgtEl>
                                          <p:spTgt spid="17"/>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500" fill="hold"/>
                                        <p:tgtEl>
                                          <p:spTgt spid="18"/>
                                        </p:tgtEl>
                                        <p:attrNameLst>
                                          <p:attrName>ppt_w</p:attrName>
                                        </p:attrNameLst>
                                      </p:cBhvr>
                                      <p:tavLst>
                                        <p:tav tm="0">
                                          <p:val>
                                            <p:fltVal val="0"/>
                                          </p:val>
                                        </p:tav>
                                        <p:tav tm="100000">
                                          <p:val>
                                            <p:strVal val="#ppt_w"/>
                                          </p:val>
                                        </p:tav>
                                      </p:tavLst>
                                    </p:anim>
                                    <p:anim calcmode="lin" valueType="num">
                                      <p:cBhvr>
                                        <p:cTn id="63" dur="500" fill="hold"/>
                                        <p:tgtEl>
                                          <p:spTgt spid="18"/>
                                        </p:tgtEl>
                                        <p:attrNameLst>
                                          <p:attrName>ppt_h</p:attrName>
                                        </p:attrNameLst>
                                      </p:cBhvr>
                                      <p:tavLst>
                                        <p:tav tm="0">
                                          <p:val>
                                            <p:fltVal val="0"/>
                                          </p:val>
                                        </p:tav>
                                        <p:tav tm="100000">
                                          <p:val>
                                            <p:strVal val="#ppt_h"/>
                                          </p:val>
                                        </p:tav>
                                      </p:tavLst>
                                    </p:anim>
                                    <p:animEffect transition="in" filter="fade">
                                      <p:cBhvr>
                                        <p:cTn id="64" dur="500"/>
                                        <p:tgtEl>
                                          <p:spTgt spid="18"/>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Effect transition="in" filter="fade">
                                      <p:cBhvr>
                                        <p:cTn id="69" dur="500"/>
                                        <p:tgtEl>
                                          <p:spTgt spid="19"/>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Effect transition="in" filter="fade">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500" fill="hold"/>
                                        <p:tgtEl>
                                          <p:spTgt spid="25"/>
                                        </p:tgtEl>
                                        <p:attrNameLst>
                                          <p:attrName>ppt_w</p:attrName>
                                        </p:attrNameLst>
                                      </p:cBhvr>
                                      <p:tavLst>
                                        <p:tav tm="0">
                                          <p:val>
                                            <p:fltVal val="0"/>
                                          </p:val>
                                        </p:tav>
                                        <p:tav tm="100000">
                                          <p:val>
                                            <p:strVal val="#ppt_w"/>
                                          </p:val>
                                        </p:tav>
                                      </p:tavLst>
                                    </p:anim>
                                    <p:anim calcmode="lin" valueType="num">
                                      <p:cBhvr>
                                        <p:cTn id="80" dur="500" fill="hold"/>
                                        <p:tgtEl>
                                          <p:spTgt spid="25"/>
                                        </p:tgtEl>
                                        <p:attrNameLst>
                                          <p:attrName>ppt_h</p:attrName>
                                        </p:attrNameLst>
                                      </p:cBhvr>
                                      <p:tavLst>
                                        <p:tav tm="0">
                                          <p:val>
                                            <p:fltVal val="0"/>
                                          </p:val>
                                        </p:tav>
                                        <p:tav tm="100000">
                                          <p:val>
                                            <p:strVal val="#ppt_h"/>
                                          </p:val>
                                        </p:tav>
                                      </p:tavLst>
                                    </p:anim>
                                    <p:animEffect transition="in" filter="fade">
                                      <p:cBhvr>
                                        <p:cTn id="81" dur="500"/>
                                        <p:tgtEl>
                                          <p:spTgt spid="25"/>
                                        </p:tgtEl>
                                      </p:cBhvr>
                                    </p:animEffect>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wipe(left)">
                                      <p:cBhvr>
                                        <p:cTn id="85" dur="1000"/>
                                        <p:tgtEl>
                                          <p:spTgt spid="10"/>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fade">
                                      <p:cBhvr>
                                        <p:cTn id="90" dur="500"/>
                                        <p:tgtEl>
                                          <p:spTgt spid="26"/>
                                        </p:tgtEl>
                                      </p:cBhvr>
                                    </p:animEffect>
                                  </p:childTnLst>
                                </p:cTn>
                              </p:par>
                            </p:childTnLst>
                          </p:cTn>
                        </p:par>
                        <p:par>
                          <p:cTn id="91" fill="hold">
                            <p:stCondLst>
                              <p:cond delay="500"/>
                            </p:stCondLst>
                            <p:childTnLst>
                              <p:par>
                                <p:cTn id="92" presetID="53" presetClass="entr" presetSubtype="16" fill="hold" grpId="0" nodeType="afterEffect">
                                  <p:stCondLst>
                                    <p:cond delay="0"/>
                                  </p:stCondLst>
                                  <p:childTnLst>
                                    <p:set>
                                      <p:cBhvr>
                                        <p:cTn id="93" dur="1" fill="hold">
                                          <p:stCondLst>
                                            <p:cond delay="0"/>
                                          </p:stCondLst>
                                        </p:cTn>
                                        <p:tgtEl>
                                          <p:spTgt spid="27"/>
                                        </p:tgtEl>
                                        <p:attrNameLst>
                                          <p:attrName>style.visibility</p:attrName>
                                        </p:attrNameLst>
                                      </p:cBhvr>
                                      <p:to>
                                        <p:strVal val="visible"/>
                                      </p:to>
                                    </p:set>
                                    <p:anim calcmode="lin" valueType="num">
                                      <p:cBhvr>
                                        <p:cTn id="94" dur="500" fill="hold"/>
                                        <p:tgtEl>
                                          <p:spTgt spid="27"/>
                                        </p:tgtEl>
                                        <p:attrNameLst>
                                          <p:attrName>ppt_w</p:attrName>
                                        </p:attrNameLst>
                                      </p:cBhvr>
                                      <p:tavLst>
                                        <p:tav tm="0">
                                          <p:val>
                                            <p:fltVal val="0"/>
                                          </p:val>
                                        </p:tav>
                                        <p:tav tm="100000">
                                          <p:val>
                                            <p:strVal val="#ppt_w"/>
                                          </p:val>
                                        </p:tav>
                                      </p:tavLst>
                                    </p:anim>
                                    <p:anim calcmode="lin" valueType="num">
                                      <p:cBhvr>
                                        <p:cTn id="95" dur="500" fill="hold"/>
                                        <p:tgtEl>
                                          <p:spTgt spid="27"/>
                                        </p:tgtEl>
                                        <p:attrNameLst>
                                          <p:attrName>ppt_h</p:attrName>
                                        </p:attrNameLst>
                                      </p:cBhvr>
                                      <p:tavLst>
                                        <p:tav tm="0">
                                          <p:val>
                                            <p:fltVal val="0"/>
                                          </p:val>
                                        </p:tav>
                                        <p:tav tm="100000">
                                          <p:val>
                                            <p:strVal val="#ppt_h"/>
                                          </p:val>
                                        </p:tav>
                                      </p:tavLst>
                                    </p:anim>
                                    <p:animEffect transition="in" filter="fade">
                                      <p:cBhvr>
                                        <p:cTn id="96" dur="500"/>
                                        <p:tgtEl>
                                          <p:spTgt spid="27"/>
                                        </p:tgtEl>
                                      </p:cBhvr>
                                    </p:animEffect>
                                  </p:childTnLst>
                                </p:cTn>
                              </p:par>
                            </p:childTnLst>
                          </p:cTn>
                        </p:par>
                        <p:par>
                          <p:cTn id="97" fill="hold">
                            <p:stCondLst>
                              <p:cond delay="1000"/>
                            </p:stCondLst>
                            <p:childTnLst>
                              <p:par>
                                <p:cTn id="98" presetID="1" presetClass="entr" presetSubtype="0" fill="hold" grpId="0" nodeType="afterEffect">
                                  <p:stCondLst>
                                    <p:cond delay="0"/>
                                  </p:stCondLst>
                                  <p:childTnLst>
                                    <p:set>
                                      <p:cBhvr>
                                        <p:cTn id="99" dur="1" fill="hold">
                                          <p:stCondLst>
                                            <p:cond delay="0"/>
                                          </p:stCondLst>
                                        </p:cTn>
                                        <p:tgtEl>
                                          <p:spTgt spid="28"/>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29"/>
                                        </p:tgtEl>
                                        <p:attrNameLst>
                                          <p:attrName>style.visibility</p:attrName>
                                        </p:attrNameLst>
                                      </p:cBhvr>
                                      <p:to>
                                        <p:strVal val="visible"/>
                                      </p:to>
                                    </p:set>
                                    <p:anim calcmode="lin" valueType="num">
                                      <p:cBhvr>
                                        <p:cTn id="104" dur="500" fill="hold"/>
                                        <p:tgtEl>
                                          <p:spTgt spid="29"/>
                                        </p:tgtEl>
                                        <p:attrNameLst>
                                          <p:attrName>ppt_w</p:attrName>
                                        </p:attrNameLst>
                                      </p:cBhvr>
                                      <p:tavLst>
                                        <p:tav tm="0">
                                          <p:val>
                                            <p:fltVal val="0"/>
                                          </p:val>
                                        </p:tav>
                                        <p:tav tm="100000">
                                          <p:val>
                                            <p:strVal val="#ppt_w"/>
                                          </p:val>
                                        </p:tav>
                                      </p:tavLst>
                                    </p:anim>
                                    <p:anim calcmode="lin" valueType="num">
                                      <p:cBhvr>
                                        <p:cTn id="105" dur="500" fill="hold"/>
                                        <p:tgtEl>
                                          <p:spTgt spid="29"/>
                                        </p:tgtEl>
                                        <p:attrNameLst>
                                          <p:attrName>ppt_h</p:attrName>
                                        </p:attrNameLst>
                                      </p:cBhvr>
                                      <p:tavLst>
                                        <p:tav tm="0">
                                          <p:val>
                                            <p:fltVal val="0"/>
                                          </p:val>
                                        </p:tav>
                                        <p:tav tm="100000">
                                          <p:val>
                                            <p:strVal val="#ppt_h"/>
                                          </p:val>
                                        </p:tav>
                                      </p:tavLst>
                                    </p:anim>
                                    <p:animEffect transition="in" filter="fade">
                                      <p:cBhvr>
                                        <p:cTn id="106" dur="500"/>
                                        <p:tgtEl>
                                          <p:spTgt spid="29"/>
                                        </p:tgtEl>
                                      </p:cBhvr>
                                    </p:animEffec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30"/>
                                        </p:tgtEl>
                                        <p:attrNameLst>
                                          <p:attrName>style.visibility</p:attrName>
                                        </p:attrNameLst>
                                      </p:cBhvr>
                                      <p:to>
                                        <p:strVal val="visible"/>
                                      </p:to>
                                    </p:set>
                                    <p:anim calcmode="lin" valueType="num">
                                      <p:cBhvr>
                                        <p:cTn id="111" dur="500" fill="hold"/>
                                        <p:tgtEl>
                                          <p:spTgt spid="30"/>
                                        </p:tgtEl>
                                        <p:attrNameLst>
                                          <p:attrName>ppt_w</p:attrName>
                                        </p:attrNameLst>
                                      </p:cBhvr>
                                      <p:tavLst>
                                        <p:tav tm="0">
                                          <p:val>
                                            <p:fltVal val="0"/>
                                          </p:val>
                                        </p:tav>
                                        <p:tav tm="100000">
                                          <p:val>
                                            <p:strVal val="#ppt_w"/>
                                          </p:val>
                                        </p:tav>
                                      </p:tavLst>
                                    </p:anim>
                                    <p:anim calcmode="lin" valueType="num">
                                      <p:cBhvr>
                                        <p:cTn id="112" dur="500" fill="hold"/>
                                        <p:tgtEl>
                                          <p:spTgt spid="30"/>
                                        </p:tgtEl>
                                        <p:attrNameLst>
                                          <p:attrName>ppt_h</p:attrName>
                                        </p:attrNameLst>
                                      </p:cBhvr>
                                      <p:tavLst>
                                        <p:tav tm="0">
                                          <p:val>
                                            <p:fltVal val="0"/>
                                          </p:val>
                                        </p:tav>
                                        <p:tav tm="100000">
                                          <p:val>
                                            <p:strVal val="#ppt_h"/>
                                          </p:val>
                                        </p:tav>
                                      </p:tavLst>
                                    </p:anim>
                                    <p:animEffect transition="in" filter="fade">
                                      <p:cBhvr>
                                        <p:cTn id="113" dur="500"/>
                                        <p:tgtEl>
                                          <p:spTgt spid="30"/>
                                        </p:tgtEl>
                                      </p:cBhvr>
                                    </p:animEffect>
                                  </p:childTnLst>
                                </p:cTn>
                              </p:par>
                            </p:childTnLst>
                          </p:cTn>
                        </p:par>
                        <p:par>
                          <p:cTn id="114" fill="hold">
                            <p:stCondLst>
                              <p:cond delay="500"/>
                            </p:stCondLst>
                            <p:childTnLst>
                              <p:par>
                                <p:cTn id="115" presetID="10" presetClass="entr" presetSubtype="0" fill="hold" nodeType="afterEffect">
                                  <p:stCondLst>
                                    <p:cond delay="0"/>
                                  </p:stCondLst>
                                  <p:childTnLst>
                                    <p:set>
                                      <p:cBhvr>
                                        <p:cTn id="116" dur="1" fill="hold">
                                          <p:stCondLst>
                                            <p:cond delay="0"/>
                                          </p:stCondLst>
                                        </p:cTn>
                                        <p:tgtEl>
                                          <p:spTgt spid="33"/>
                                        </p:tgtEl>
                                        <p:attrNameLst>
                                          <p:attrName>style.visibility</p:attrName>
                                        </p:attrNameLst>
                                      </p:cBhvr>
                                      <p:to>
                                        <p:strVal val="visible"/>
                                      </p:to>
                                    </p:set>
                                    <p:animEffect transition="in" filter="fade">
                                      <p:cBhvr>
                                        <p:cTn id="117" dur="500"/>
                                        <p:tgtEl>
                                          <p:spTgt spid="33"/>
                                        </p:tgtEl>
                                      </p:cBhvr>
                                    </p:animEffect>
                                  </p:childTnLst>
                                </p:cTn>
                              </p:par>
                              <p:par>
                                <p:cTn id="118" presetID="10" presetClass="entr" presetSubtype="0" fill="hold" nodeType="withEffect">
                                  <p:stCondLst>
                                    <p:cond delay="0"/>
                                  </p:stCondLst>
                                  <p:childTnLst>
                                    <p:set>
                                      <p:cBhvr>
                                        <p:cTn id="119" dur="1" fill="hold">
                                          <p:stCondLst>
                                            <p:cond delay="0"/>
                                          </p:stCondLst>
                                        </p:cTn>
                                        <p:tgtEl>
                                          <p:spTgt spid="31"/>
                                        </p:tgtEl>
                                        <p:attrNameLst>
                                          <p:attrName>style.visibility</p:attrName>
                                        </p:attrNameLst>
                                      </p:cBhvr>
                                      <p:to>
                                        <p:strVal val="visible"/>
                                      </p:to>
                                    </p:set>
                                    <p:animEffect transition="in" filter="fade">
                                      <p:cBhvr>
                                        <p:cTn id="120" dur="500"/>
                                        <p:tgtEl>
                                          <p:spTgt spid="31"/>
                                        </p:tgtEl>
                                      </p:cBhvr>
                                    </p:animEffect>
                                  </p:childTnLst>
                                </p:cTn>
                              </p:par>
                              <p:par>
                                <p:cTn id="121" presetID="10" presetClass="entr" presetSubtype="0" fill="hold" nodeType="withEffect">
                                  <p:stCondLst>
                                    <p:cond delay="0"/>
                                  </p:stCondLst>
                                  <p:childTnLst>
                                    <p:set>
                                      <p:cBhvr>
                                        <p:cTn id="122" dur="1" fill="hold">
                                          <p:stCondLst>
                                            <p:cond delay="0"/>
                                          </p:stCondLst>
                                        </p:cTn>
                                        <p:tgtEl>
                                          <p:spTgt spid="32"/>
                                        </p:tgtEl>
                                        <p:attrNameLst>
                                          <p:attrName>style.visibility</p:attrName>
                                        </p:attrNameLst>
                                      </p:cBhvr>
                                      <p:to>
                                        <p:strVal val="visible"/>
                                      </p:to>
                                    </p:set>
                                    <p:animEffect transition="in" filter="fade">
                                      <p:cBhvr>
                                        <p:cTn id="123" dur="500"/>
                                        <p:tgtEl>
                                          <p:spTgt spid="32"/>
                                        </p:tgtEl>
                                      </p:cBhvr>
                                    </p:animEffect>
                                  </p:childTnLst>
                                </p:cTn>
                              </p:par>
                              <p:par>
                                <p:cTn id="124" presetID="10" presetClass="entr" presetSubtype="0" fill="hold" nodeType="withEffect">
                                  <p:stCondLst>
                                    <p:cond delay="0"/>
                                  </p:stCondLst>
                                  <p:childTnLst>
                                    <p:set>
                                      <p:cBhvr>
                                        <p:cTn id="125" dur="1" fill="hold">
                                          <p:stCondLst>
                                            <p:cond delay="0"/>
                                          </p:stCondLst>
                                        </p:cTn>
                                        <p:tgtEl>
                                          <p:spTgt spid="34"/>
                                        </p:tgtEl>
                                        <p:attrNameLst>
                                          <p:attrName>style.visibility</p:attrName>
                                        </p:attrNameLst>
                                      </p:cBhvr>
                                      <p:to>
                                        <p:strVal val="visible"/>
                                      </p:to>
                                    </p:set>
                                    <p:animEffect transition="in" filter="fade">
                                      <p:cBhvr>
                                        <p:cTn id="1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P spid="25" grpId="0" animBg="1"/>
      <p:bldP spid="26" grpId="0" animBg="1"/>
      <p:bldP spid="27" grpId="0" animBg="1"/>
      <p:bldP spid="28" grpId="0"/>
      <p:bldP spid="29" grpId="0" animBg="1"/>
      <p:bldP spid="3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C411C7F-3A9C-445A-BD87-412A7A911E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nl-NL"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3" name="Tijdelijke aanduiding voor datum 2">
            <a:extLst>
              <a:ext uri="{FF2B5EF4-FFF2-40B4-BE49-F238E27FC236}">
                <a16:creationId xmlns:a16="http://schemas.microsoft.com/office/drawing/2014/main" id="{BB02D5DF-9945-4CD5-AE96-471381DB28CD}"/>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39E39-2087-4A34-B67F-18ABAE681D6E}" type="datetime1">
              <a:rPr kumimoji="0" lang="nl-NL"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24-7-2024</a:t>
            </a:fld>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4" name="Tijdelijke aanduiding voor voettekst 3">
            <a:extLst>
              <a:ext uri="{FF2B5EF4-FFF2-40B4-BE49-F238E27FC236}">
                <a16:creationId xmlns:a16="http://schemas.microsoft.com/office/drawing/2014/main" id="{30195B61-2274-4E6B-B789-79AF41CE4E5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srgbClr val="8BAA00">
                    <a:lumMod val="50000"/>
                  </a:srgbClr>
                </a:solidFill>
                <a:effectLst/>
                <a:uLnTx/>
                <a:uFillTx/>
                <a:latin typeface="Corbel" panose="020B0503020204020204"/>
                <a:ea typeface="+mn-ea"/>
                <a:cs typeface="+mn-cs"/>
              </a:rPr>
              <a:t>Een voettekst toevoegen</a:t>
            </a:r>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pic>
        <p:nvPicPr>
          <p:cNvPr id="6" name="Afbeelding 5">
            <a:extLst>
              <a:ext uri="{FF2B5EF4-FFF2-40B4-BE49-F238E27FC236}">
                <a16:creationId xmlns:a16="http://schemas.microsoft.com/office/drawing/2014/main" id="{9EEF9CBE-741F-4734-921F-2451E1E072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hthoek 6">
            <a:extLst>
              <a:ext uri="{FF2B5EF4-FFF2-40B4-BE49-F238E27FC236}">
                <a16:creationId xmlns:a16="http://schemas.microsoft.com/office/drawing/2014/main" id="{CA9662EB-5E85-4887-A31F-BD2441144440}"/>
              </a:ext>
            </a:extLst>
          </p:cNvPr>
          <p:cNvSpPr/>
          <p:nvPr/>
        </p:nvSpPr>
        <p:spPr>
          <a:xfrm>
            <a:off x="2700471" y="5503491"/>
            <a:ext cx="6135880" cy="101694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orbel" panose="020B0503020204020204"/>
                <a:ea typeface="+mn-ea"/>
                <a:cs typeface="+mn-cs"/>
              </a:rPr>
              <a:t>Bijeenkomst jonge bodemprofessionals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orbel" panose="020B0503020204020204"/>
                <a:ea typeface="+mn-ea"/>
                <a:cs typeface="+mn-cs"/>
              </a:rPr>
              <a:t>Leiden, 13 november 2021</a:t>
            </a:r>
          </a:p>
        </p:txBody>
      </p:sp>
    </p:spTree>
    <p:extLst>
      <p:ext uri="{BB962C8B-B14F-4D97-AF65-F5344CB8AC3E}">
        <p14:creationId xmlns:p14="http://schemas.microsoft.com/office/powerpoint/2010/main" val="371219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0745BB5C-270E-45FA-93C8-069A7049A8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nl-NL"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3" name="Tijdelijke aanduiding voor datum 2">
            <a:extLst>
              <a:ext uri="{FF2B5EF4-FFF2-40B4-BE49-F238E27FC236}">
                <a16:creationId xmlns:a16="http://schemas.microsoft.com/office/drawing/2014/main" id="{5981A791-3FA9-4319-ADDA-7F84B2D4F084}"/>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39E39-2087-4A34-B67F-18ABAE681D6E}" type="datetime1">
              <a:rPr kumimoji="0" lang="nl-NL"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24-7-2024</a:t>
            </a:fld>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4" name="Tijdelijke aanduiding voor voettekst 3">
            <a:extLst>
              <a:ext uri="{FF2B5EF4-FFF2-40B4-BE49-F238E27FC236}">
                <a16:creationId xmlns:a16="http://schemas.microsoft.com/office/drawing/2014/main" id="{F5BCBF9A-2D05-42E5-BC3D-6D0CB66C549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rPr>
              <a:t>Verwachting</a:t>
            </a:r>
          </a:p>
        </p:txBody>
      </p:sp>
      <p:pic>
        <p:nvPicPr>
          <p:cNvPr id="6" name="Afbeelding 5">
            <a:extLst>
              <a:ext uri="{FF2B5EF4-FFF2-40B4-BE49-F238E27FC236}">
                <a16:creationId xmlns:a16="http://schemas.microsoft.com/office/drawing/2014/main" id="{73DBF79E-176B-48A2-8366-61588275B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5" name="Groep 14">
            <a:extLst>
              <a:ext uri="{FF2B5EF4-FFF2-40B4-BE49-F238E27FC236}">
                <a16:creationId xmlns:a16="http://schemas.microsoft.com/office/drawing/2014/main" id="{1A3B3F8D-0FD1-4C28-B563-FA99E4983E44}"/>
              </a:ext>
            </a:extLst>
          </p:cNvPr>
          <p:cNvGrpSpPr/>
          <p:nvPr/>
        </p:nvGrpSpPr>
        <p:grpSpPr>
          <a:xfrm>
            <a:off x="6378370" y="1578543"/>
            <a:ext cx="4218325" cy="4037798"/>
            <a:chOff x="6378370" y="1578543"/>
            <a:chExt cx="4218325" cy="4037798"/>
          </a:xfrm>
        </p:grpSpPr>
        <p:pic>
          <p:nvPicPr>
            <p:cNvPr id="10" name="Afbeelding 9">
              <a:extLst>
                <a:ext uri="{FF2B5EF4-FFF2-40B4-BE49-F238E27FC236}">
                  <a16:creationId xmlns:a16="http://schemas.microsoft.com/office/drawing/2014/main" id="{A91DB935-020D-4E88-A68A-C9B5AA598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370" y="1578543"/>
              <a:ext cx="4218325" cy="4037798"/>
            </a:xfrm>
            <a:prstGeom prst="rect">
              <a:avLst/>
            </a:prstGeom>
          </p:spPr>
        </p:pic>
        <p:sp>
          <p:nvSpPr>
            <p:cNvPr id="12" name="Tekstvak 11">
              <a:extLst>
                <a:ext uri="{FF2B5EF4-FFF2-40B4-BE49-F238E27FC236}">
                  <a16:creationId xmlns:a16="http://schemas.microsoft.com/office/drawing/2014/main" id="{C58938FB-12FD-434D-8699-E621803FB5D5}"/>
                </a:ext>
              </a:extLst>
            </p:cNvPr>
            <p:cNvSpPr txBox="1"/>
            <p:nvPr/>
          </p:nvSpPr>
          <p:spPr>
            <a:xfrm>
              <a:off x="6930189" y="3058833"/>
              <a:ext cx="306083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srgbClr val="4D3E2F"/>
                  </a:solidFill>
                  <a:effectLst/>
                  <a:uLnTx/>
                  <a:uFillTx/>
                  <a:latin typeface="Calgary" panose="03010101010201010101" pitchFamily="66" charset="0"/>
                  <a:ea typeface="+mn-ea"/>
                  <a:cs typeface="+mn-cs"/>
                </a:rPr>
                <a:t>Begrippen rond data en algoritmen</a:t>
              </a:r>
            </a:p>
          </p:txBody>
        </p:sp>
      </p:grpSp>
      <p:grpSp>
        <p:nvGrpSpPr>
          <p:cNvPr id="14" name="Groep 13">
            <a:extLst>
              <a:ext uri="{FF2B5EF4-FFF2-40B4-BE49-F238E27FC236}">
                <a16:creationId xmlns:a16="http://schemas.microsoft.com/office/drawing/2014/main" id="{52B3BAAB-50AB-40DF-9254-7B8FCEFC782B}"/>
              </a:ext>
            </a:extLst>
          </p:cNvPr>
          <p:cNvGrpSpPr/>
          <p:nvPr/>
        </p:nvGrpSpPr>
        <p:grpSpPr>
          <a:xfrm>
            <a:off x="1991520" y="1578543"/>
            <a:ext cx="3825619" cy="4114800"/>
            <a:chOff x="1991520" y="1578543"/>
            <a:chExt cx="3825619" cy="4114800"/>
          </a:xfrm>
        </p:grpSpPr>
        <p:pic>
          <p:nvPicPr>
            <p:cNvPr id="8" name="Afbeelding 7">
              <a:extLst>
                <a:ext uri="{FF2B5EF4-FFF2-40B4-BE49-F238E27FC236}">
                  <a16:creationId xmlns:a16="http://schemas.microsoft.com/office/drawing/2014/main" id="{2DBE76FF-86CE-47E8-9232-95739D9393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1520" y="1578543"/>
              <a:ext cx="3825619" cy="4114800"/>
            </a:xfrm>
            <a:prstGeom prst="rect">
              <a:avLst/>
            </a:prstGeom>
          </p:spPr>
        </p:pic>
        <p:sp>
          <p:nvSpPr>
            <p:cNvPr id="13" name="Tekstvak 12">
              <a:extLst>
                <a:ext uri="{FF2B5EF4-FFF2-40B4-BE49-F238E27FC236}">
                  <a16:creationId xmlns:a16="http://schemas.microsoft.com/office/drawing/2014/main" id="{52DFB12C-D56F-4F50-888B-158267EE409F}"/>
                </a:ext>
              </a:extLst>
            </p:cNvPr>
            <p:cNvSpPr txBox="1"/>
            <p:nvPr/>
          </p:nvSpPr>
          <p:spPr>
            <a:xfrm>
              <a:off x="2200977" y="2851113"/>
              <a:ext cx="323376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srgbClr val="4D3E2F"/>
                  </a:solidFill>
                  <a:effectLst/>
                  <a:uLnTx/>
                  <a:uFillTx/>
                  <a:latin typeface="Calgary" panose="03010101010201010101" pitchFamily="66" charset="0"/>
                  <a:ea typeface="+mn-ea"/>
                  <a:cs typeface="+mn-cs"/>
                </a:rPr>
                <a:t>Niet te beschrijven met data en algoritmen</a:t>
              </a:r>
            </a:p>
          </p:txBody>
        </p:sp>
      </p:grpSp>
    </p:spTree>
    <p:extLst>
      <p:ext uri="{BB962C8B-B14F-4D97-AF65-F5344CB8AC3E}">
        <p14:creationId xmlns:p14="http://schemas.microsoft.com/office/powerpoint/2010/main" val="96394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2B3785C-4D6C-4145-855F-CB554F91690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kstvak 7">
            <a:extLst>
              <a:ext uri="{FF2B5EF4-FFF2-40B4-BE49-F238E27FC236}">
                <a16:creationId xmlns:a16="http://schemas.microsoft.com/office/drawing/2014/main" id="{E320F21D-6B3B-A7D6-EAB6-8CF811816B3E}"/>
              </a:ext>
            </a:extLst>
          </p:cNvPr>
          <p:cNvSpPr txBox="1"/>
          <p:nvPr/>
        </p:nvSpPr>
        <p:spPr>
          <a:xfrm>
            <a:off x="1959428" y="1156995"/>
            <a:ext cx="8410891" cy="1200329"/>
          </a:xfrm>
          <a:prstGeom prst="rect">
            <a:avLst/>
          </a:prstGeom>
          <a:noFill/>
        </p:spPr>
        <p:txBody>
          <a:bodyPr wrap="square" rtlCol="0">
            <a:spAutoFit/>
          </a:bodyPr>
          <a:lstStyle/>
          <a:p>
            <a:pPr algn="ctr"/>
            <a:r>
              <a:rPr lang="nl-NL" sz="3600" dirty="0">
                <a:solidFill>
                  <a:schemeClr val="bg1"/>
                </a:solidFill>
              </a:rPr>
              <a:t>Iedere dag sterven we een beetje</a:t>
            </a:r>
            <a:br>
              <a:rPr lang="nl-NL" sz="3600" dirty="0">
                <a:solidFill>
                  <a:schemeClr val="bg1"/>
                </a:solidFill>
              </a:rPr>
            </a:br>
            <a:r>
              <a:rPr lang="nl-NL" sz="3600" dirty="0">
                <a:solidFill>
                  <a:schemeClr val="bg1"/>
                </a:solidFill>
              </a:rPr>
              <a:t>én iedere dag wordt er in ons iets geboren</a:t>
            </a:r>
          </a:p>
        </p:txBody>
      </p:sp>
    </p:spTree>
    <p:extLst>
      <p:ext uri="{BB962C8B-B14F-4D97-AF65-F5344CB8AC3E}">
        <p14:creationId xmlns:p14="http://schemas.microsoft.com/office/powerpoint/2010/main" val="287822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B8208D1-B464-452A-BAAA-B0E7AD0BC196}"/>
              </a:ext>
            </a:extLst>
          </p:cNvPr>
          <p:cNvPicPr>
            <a:picLocks noChangeAspect="1"/>
          </p:cNvPicPr>
          <p:nvPr/>
        </p:nvPicPr>
        <p:blipFill>
          <a:blip r:embed="rId2"/>
          <a:stretch>
            <a:fillRect/>
          </a:stretch>
        </p:blipFill>
        <p:spPr>
          <a:xfrm>
            <a:off x="0" y="0"/>
            <a:ext cx="12192000" cy="6858000"/>
          </a:xfrm>
          <a:prstGeom prst="rect">
            <a:avLst/>
          </a:prstGeom>
        </p:spPr>
      </p:pic>
      <p:sp>
        <p:nvSpPr>
          <p:cNvPr id="3" name="Rechthoek 2">
            <a:extLst>
              <a:ext uri="{FF2B5EF4-FFF2-40B4-BE49-F238E27FC236}">
                <a16:creationId xmlns:a16="http://schemas.microsoft.com/office/drawing/2014/main" id="{DFA064E8-D9DA-4D8F-9C87-AB764DA26F68}"/>
              </a:ext>
            </a:extLst>
          </p:cNvPr>
          <p:cNvSpPr/>
          <p:nvPr/>
        </p:nvSpPr>
        <p:spPr>
          <a:xfrm>
            <a:off x="344032" y="534153"/>
            <a:ext cx="11516007" cy="6120143"/>
          </a:xfrm>
          <a:prstGeom prst="rect">
            <a:avLst/>
          </a:prstGeom>
          <a:solidFill>
            <a:srgbClr val="E6E7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6" name="Rechte verbindingslijn 5">
            <a:extLst>
              <a:ext uri="{FF2B5EF4-FFF2-40B4-BE49-F238E27FC236}">
                <a16:creationId xmlns:a16="http://schemas.microsoft.com/office/drawing/2014/main" id="{A5DF05E6-B6D6-4663-89EF-F4308BCA00F8}"/>
              </a:ext>
            </a:extLst>
          </p:cNvPr>
          <p:cNvCxnSpPr/>
          <p:nvPr/>
        </p:nvCxnSpPr>
        <p:spPr>
          <a:xfrm>
            <a:off x="6096000" y="688063"/>
            <a:ext cx="0" cy="563578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Rechthoek 13">
            <a:extLst>
              <a:ext uri="{FF2B5EF4-FFF2-40B4-BE49-F238E27FC236}">
                <a16:creationId xmlns:a16="http://schemas.microsoft.com/office/drawing/2014/main" id="{BFE936DA-ADBE-4C9E-A796-D3EEBBBFE475}"/>
              </a:ext>
            </a:extLst>
          </p:cNvPr>
          <p:cNvSpPr/>
          <p:nvPr/>
        </p:nvSpPr>
        <p:spPr>
          <a:xfrm>
            <a:off x="6868014" y="536288"/>
            <a:ext cx="4454302" cy="420925"/>
          </a:xfrm>
          <a:prstGeom prst="rect">
            <a:avLst/>
          </a:prstGeom>
          <a:solidFill>
            <a:srgbClr val="8B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orbel" panose="020B0503020204020204"/>
                <a:ea typeface="+mn-ea"/>
                <a:cs typeface="+mn-cs"/>
              </a:rPr>
              <a:t>Begrippen rond data en algoritmen</a:t>
            </a:r>
          </a:p>
        </p:txBody>
      </p:sp>
      <p:sp>
        <p:nvSpPr>
          <p:cNvPr id="15" name="Rechthoek 14">
            <a:extLst>
              <a:ext uri="{FF2B5EF4-FFF2-40B4-BE49-F238E27FC236}">
                <a16:creationId xmlns:a16="http://schemas.microsoft.com/office/drawing/2014/main" id="{F7DB61B9-33D3-4521-8570-99673095E2B5}"/>
              </a:ext>
            </a:extLst>
          </p:cNvPr>
          <p:cNvSpPr/>
          <p:nvPr/>
        </p:nvSpPr>
        <p:spPr>
          <a:xfrm>
            <a:off x="1027270" y="517627"/>
            <a:ext cx="4454302" cy="420925"/>
          </a:xfrm>
          <a:prstGeom prst="rect">
            <a:avLst/>
          </a:prstGeom>
          <a:solidFill>
            <a:srgbClr val="8B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orbel" panose="020B0503020204020204"/>
                <a:ea typeface="+mn-ea"/>
                <a:cs typeface="+mn-cs"/>
              </a:rPr>
              <a:t>Niet te beschrijven met data en algoritmen</a:t>
            </a:r>
          </a:p>
        </p:txBody>
      </p:sp>
      <p:grpSp>
        <p:nvGrpSpPr>
          <p:cNvPr id="70" name="Groep 69">
            <a:extLst>
              <a:ext uri="{FF2B5EF4-FFF2-40B4-BE49-F238E27FC236}">
                <a16:creationId xmlns:a16="http://schemas.microsoft.com/office/drawing/2014/main" id="{48300F5E-D3C4-4F94-8420-C43091662399}"/>
              </a:ext>
            </a:extLst>
          </p:cNvPr>
          <p:cNvGrpSpPr/>
          <p:nvPr/>
        </p:nvGrpSpPr>
        <p:grpSpPr>
          <a:xfrm>
            <a:off x="4343083" y="955078"/>
            <a:ext cx="1489671" cy="1602276"/>
            <a:chOff x="517868" y="1593410"/>
            <a:chExt cx="1489671" cy="1602276"/>
          </a:xfrm>
        </p:grpSpPr>
        <p:pic>
          <p:nvPicPr>
            <p:cNvPr id="71" name="Afbeelding 70">
              <a:extLst>
                <a:ext uri="{FF2B5EF4-FFF2-40B4-BE49-F238E27FC236}">
                  <a16:creationId xmlns:a16="http://schemas.microsoft.com/office/drawing/2014/main" id="{D766867D-051A-4FBE-981B-5E0952F0F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868" y="1593410"/>
              <a:ext cx="1489671" cy="1602276"/>
            </a:xfrm>
            <a:prstGeom prst="rect">
              <a:avLst/>
            </a:prstGeom>
          </p:spPr>
        </p:pic>
        <p:sp>
          <p:nvSpPr>
            <p:cNvPr id="72" name="Tekstvak 71">
              <a:extLst>
                <a:ext uri="{FF2B5EF4-FFF2-40B4-BE49-F238E27FC236}">
                  <a16:creationId xmlns:a16="http://schemas.microsoft.com/office/drawing/2014/main" id="{D648D965-F627-438C-A558-B2CA4528D83B}"/>
                </a:ext>
              </a:extLst>
            </p:cNvPr>
            <p:cNvSpPr txBox="1"/>
            <p:nvPr/>
          </p:nvSpPr>
          <p:spPr>
            <a:xfrm>
              <a:off x="680379" y="2136189"/>
              <a:ext cx="111326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Bewust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wording</a:t>
              </a:r>
            </a:p>
          </p:txBody>
        </p:sp>
      </p:grpSp>
      <p:grpSp>
        <p:nvGrpSpPr>
          <p:cNvPr id="73" name="Groep 72">
            <a:extLst>
              <a:ext uri="{FF2B5EF4-FFF2-40B4-BE49-F238E27FC236}">
                <a16:creationId xmlns:a16="http://schemas.microsoft.com/office/drawing/2014/main" id="{B7737E7A-145F-46AB-AD3A-9B919897AB36}"/>
              </a:ext>
            </a:extLst>
          </p:cNvPr>
          <p:cNvGrpSpPr/>
          <p:nvPr/>
        </p:nvGrpSpPr>
        <p:grpSpPr>
          <a:xfrm>
            <a:off x="486393" y="1092139"/>
            <a:ext cx="1511742" cy="1543616"/>
            <a:chOff x="2187610" y="1593409"/>
            <a:chExt cx="1511742" cy="1543616"/>
          </a:xfrm>
        </p:grpSpPr>
        <p:pic>
          <p:nvPicPr>
            <p:cNvPr id="80" name="Afbeelding 79">
              <a:extLst>
                <a:ext uri="{FF2B5EF4-FFF2-40B4-BE49-F238E27FC236}">
                  <a16:creationId xmlns:a16="http://schemas.microsoft.com/office/drawing/2014/main" id="{EBAD7994-720F-44DD-B24D-CA2F4DB8EC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7610" y="1593409"/>
              <a:ext cx="1511742" cy="1543616"/>
            </a:xfrm>
            <a:prstGeom prst="rect">
              <a:avLst/>
            </a:prstGeom>
          </p:spPr>
        </p:pic>
        <p:sp>
          <p:nvSpPr>
            <p:cNvPr id="81" name="Tekstvak 80">
              <a:extLst>
                <a:ext uri="{FF2B5EF4-FFF2-40B4-BE49-F238E27FC236}">
                  <a16:creationId xmlns:a16="http://schemas.microsoft.com/office/drawing/2014/main" id="{759BA441-94AA-446B-BF66-449DEBCAFEF5}"/>
                </a:ext>
              </a:extLst>
            </p:cNvPr>
            <p:cNvSpPr txBox="1"/>
            <p:nvPr/>
          </p:nvSpPr>
          <p:spPr>
            <a:xfrm>
              <a:off x="2354913" y="1917658"/>
              <a:ext cx="121699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Belangen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waarden vertrouwen</a:t>
              </a:r>
            </a:p>
          </p:txBody>
        </p:sp>
      </p:grpSp>
      <p:grpSp>
        <p:nvGrpSpPr>
          <p:cNvPr id="82" name="Groep 81">
            <a:extLst>
              <a:ext uri="{FF2B5EF4-FFF2-40B4-BE49-F238E27FC236}">
                <a16:creationId xmlns:a16="http://schemas.microsoft.com/office/drawing/2014/main" id="{B1813CA9-17B8-4F6F-BF92-E73DF621BC8C}"/>
              </a:ext>
            </a:extLst>
          </p:cNvPr>
          <p:cNvGrpSpPr/>
          <p:nvPr/>
        </p:nvGrpSpPr>
        <p:grpSpPr>
          <a:xfrm>
            <a:off x="903612" y="2267493"/>
            <a:ext cx="1511742" cy="1543616"/>
            <a:chOff x="2187610" y="1593409"/>
            <a:chExt cx="1511742" cy="1543616"/>
          </a:xfrm>
        </p:grpSpPr>
        <p:pic>
          <p:nvPicPr>
            <p:cNvPr id="83" name="Afbeelding 82">
              <a:extLst>
                <a:ext uri="{FF2B5EF4-FFF2-40B4-BE49-F238E27FC236}">
                  <a16:creationId xmlns:a16="http://schemas.microsoft.com/office/drawing/2014/main" id="{A31516AF-09FE-4319-A57B-3C202B2A72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7610" y="1593409"/>
              <a:ext cx="1511742" cy="1543616"/>
            </a:xfrm>
            <a:prstGeom prst="rect">
              <a:avLst/>
            </a:prstGeom>
          </p:spPr>
        </p:pic>
        <p:sp>
          <p:nvSpPr>
            <p:cNvPr id="84" name="Tekstvak 83">
              <a:extLst>
                <a:ext uri="{FF2B5EF4-FFF2-40B4-BE49-F238E27FC236}">
                  <a16:creationId xmlns:a16="http://schemas.microsoft.com/office/drawing/2014/main" id="{CB03FE47-14B9-4233-8978-70307EAB762F}"/>
                </a:ext>
              </a:extLst>
            </p:cNvPr>
            <p:cNvSpPr txBox="1"/>
            <p:nvPr/>
          </p:nvSpPr>
          <p:spPr>
            <a:xfrm>
              <a:off x="2351968" y="2057358"/>
              <a:ext cx="121699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Emoties percepties</a:t>
              </a:r>
            </a:p>
          </p:txBody>
        </p:sp>
      </p:grpSp>
      <p:grpSp>
        <p:nvGrpSpPr>
          <p:cNvPr id="85" name="Groep 84">
            <a:extLst>
              <a:ext uri="{FF2B5EF4-FFF2-40B4-BE49-F238E27FC236}">
                <a16:creationId xmlns:a16="http://schemas.microsoft.com/office/drawing/2014/main" id="{25FC7562-7E90-4FE2-A0B9-6CFEA1C76E68}"/>
              </a:ext>
            </a:extLst>
          </p:cNvPr>
          <p:cNvGrpSpPr/>
          <p:nvPr/>
        </p:nvGrpSpPr>
        <p:grpSpPr>
          <a:xfrm>
            <a:off x="1917444" y="1391532"/>
            <a:ext cx="1612630" cy="1543616"/>
            <a:chOff x="3851117" y="1593409"/>
            <a:chExt cx="1612630" cy="1543616"/>
          </a:xfrm>
        </p:grpSpPr>
        <p:pic>
          <p:nvPicPr>
            <p:cNvPr id="86" name="Afbeelding 85">
              <a:extLst>
                <a:ext uri="{FF2B5EF4-FFF2-40B4-BE49-F238E27FC236}">
                  <a16:creationId xmlns:a16="http://schemas.microsoft.com/office/drawing/2014/main" id="{A016038A-B29D-427A-958C-25351AD0E3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1117" y="1593409"/>
              <a:ext cx="1612630" cy="1543616"/>
            </a:xfrm>
            <a:prstGeom prst="rect">
              <a:avLst/>
            </a:prstGeom>
          </p:spPr>
        </p:pic>
        <p:sp>
          <p:nvSpPr>
            <p:cNvPr id="87" name="Tekstvak 86">
              <a:extLst>
                <a:ext uri="{FF2B5EF4-FFF2-40B4-BE49-F238E27FC236}">
                  <a16:creationId xmlns:a16="http://schemas.microsoft.com/office/drawing/2014/main" id="{1D549824-9D51-47BD-8B0B-42F6CA1461E4}"/>
                </a:ext>
              </a:extLst>
            </p:cNvPr>
            <p:cNvSpPr txBox="1"/>
            <p:nvPr/>
          </p:nvSpPr>
          <p:spPr>
            <a:xfrm>
              <a:off x="3966873" y="1857385"/>
              <a:ext cx="140029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Pad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afhankelijk-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4D3E2F"/>
                  </a:solidFill>
                  <a:effectLst/>
                  <a:uLnTx/>
                  <a:uFillTx/>
                  <a:latin typeface="Script MT Bold" panose="03040602040607080904" pitchFamily="66" charset="0"/>
                  <a:ea typeface="+mn-ea"/>
                  <a:cs typeface="+mn-cs"/>
                </a:rPr>
                <a:t>heid</a:t>
              </a:r>
              <a:endPar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endParaRPr>
            </a:p>
          </p:txBody>
        </p:sp>
      </p:grpSp>
      <p:grpSp>
        <p:nvGrpSpPr>
          <p:cNvPr id="88" name="Groep 87">
            <a:extLst>
              <a:ext uri="{FF2B5EF4-FFF2-40B4-BE49-F238E27FC236}">
                <a16:creationId xmlns:a16="http://schemas.microsoft.com/office/drawing/2014/main" id="{74C2CCB1-58BC-4D55-9E34-2FBE0E23EA0B}"/>
              </a:ext>
            </a:extLst>
          </p:cNvPr>
          <p:cNvGrpSpPr/>
          <p:nvPr/>
        </p:nvGrpSpPr>
        <p:grpSpPr>
          <a:xfrm>
            <a:off x="3647171" y="2108207"/>
            <a:ext cx="1612630" cy="1543616"/>
            <a:chOff x="3851117" y="1593409"/>
            <a:chExt cx="1612630" cy="1543616"/>
          </a:xfrm>
        </p:grpSpPr>
        <p:pic>
          <p:nvPicPr>
            <p:cNvPr id="89" name="Afbeelding 88">
              <a:extLst>
                <a:ext uri="{FF2B5EF4-FFF2-40B4-BE49-F238E27FC236}">
                  <a16:creationId xmlns:a16="http://schemas.microsoft.com/office/drawing/2014/main" id="{94C0C093-45E3-48A8-8821-454A6D2B80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1117" y="1593409"/>
              <a:ext cx="1612630" cy="1543616"/>
            </a:xfrm>
            <a:prstGeom prst="rect">
              <a:avLst/>
            </a:prstGeom>
          </p:spPr>
        </p:pic>
        <p:sp>
          <p:nvSpPr>
            <p:cNvPr id="90" name="Tekstvak 89">
              <a:extLst>
                <a:ext uri="{FF2B5EF4-FFF2-40B4-BE49-F238E27FC236}">
                  <a16:creationId xmlns:a16="http://schemas.microsoft.com/office/drawing/2014/main" id="{FB0B9806-D0CC-4E7C-B827-B3A6DD961D57}"/>
                </a:ext>
              </a:extLst>
            </p:cNvPr>
            <p:cNvSpPr txBox="1"/>
            <p:nvPr/>
          </p:nvSpPr>
          <p:spPr>
            <a:xfrm>
              <a:off x="3987379" y="2030495"/>
              <a:ext cx="12838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4D3E2F"/>
                  </a:solidFill>
                  <a:effectLst/>
                  <a:uLnTx/>
                  <a:uFillTx/>
                  <a:latin typeface="Script MT Bold" panose="03040602040607080904" pitchFamily="66" charset="0"/>
                  <a:ea typeface="+mn-ea"/>
                  <a:cs typeface="+mn-cs"/>
                </a:rPr>
                <a:t>Overtui-gingen</a:t>
              </a:r>
              <a:endPar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endParaRPr>
            </a:p>
          </p:txBody>
        </p:sp>
      </p:grpSp>
      <p:grpSp>
        <p:nvGrpSpPr>
          <p:cNvPr id="91" name="Groep 90">
            <a:extLst>
              <a:ext uri="{FF2B5EF4-FFF2-40B4-BE49-F238E27FC236}">
                <a16:creationId xmlns:a16="http://schemas.microsoft.com/office/drawing/2014/main" id="{119E73A9-E018-4200-9ECE-E46C4DFBF974}"/>
              </a:ext>
            </a:extLst>
          </p:cNvPr>
          <p:cNvGrpSpPr/>
          <p:nvPr/>
        </p:nvGrpSpPr>
        <p:grpSpPr>
          <a:xfrm>
            <a:off x="578178" y="3723860"/>
            <a:ext cx="1489671" cy="1602276"/>
            <a:chOff x="517868" y="1593410"/>
            <a:chExt cx="1489671" cy="1602276"/>
          </a:xfrm>
        </p:grpSpPr>
        <p:pic>
          <p:nvPicPr>
            <p:cNvPr id="92" name="Afbeelding 91">
              <a:extLst>
                <a:ext uri="{FF2B5EF4-FFF2-40B4-BE49-F238E27FC236}">
                  <a16:creationId xmlns:a16="http://schemas.microsoft.com/office/drawing/2014/main" id="{75D52B22-F22E-4D62-8AFE-B99AB2F69D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868" y="1593410"/>
              <a:ext cx="1489671" cy="1602276"/>
            </a:xfrm>
            <a:prstGeom prst="rect">
              <a:avLst/>
            </a:prstGeom>
          </p:spPr>
        </p:pic>
        <p:sp>
          <p:nvSpPr>
            <p:cNvPr id="93" name="Tekstvak 92">
              <a:extLst>
                <a:ext uri="{FF2B5EF4-FFF2-40B4-BE49-F238E27FC236}">
                  <a16:creationId xmlns:a16="http://schemas.microsoft.com/office/drawing/2014/main" id="{93BE8E48-6E5A-4F26-9FEC-B780A3728A44}"/>
                </a:ext>
              </a:extLst>
            </p:cNvPr>
            <p:cNvSpPr txBox="1"/>
            <p:nvPr/>
          </p:nvSpPr>
          <p:spPr>
            <a:xfrm>
              <a:off x="583711" y="1980193"/>
              <a:ext cx="131784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Regie op bodem en ondergrond</a:t>
              </a:r>
            </a:p>
          </p:txBody>
        </p:sp>
      </p:grpSp>
      <p:grpSp>
        <p:nvGrpSpPr>
          <p:cNvPr id="94" name="Groep 93">
            <a:extLst>
              <a:ext uri="{FF2B5EF4-FFF2-40B4-BE49-F238E27FC236}">
                <a16:creationId xmlns:a16="http://schemas.microsoft.com/office/drawing/2014/main" id="{EAA0D797-D868-4BFA-8268-A89B99CEF131}"/>
              </a:ext>
            </a:extLst>
          </p:cNvPr>
          <p:cNvGrpSpPr/>
          <p:nvPr/>
        </p:nvGrpSpPr>
        <p:grpSpPr>
          <a:xfrm>
            <a:off x="2938390" y="3145634"/>
            <a:ext cx="1489671" cy="1602276"/>
            <a:chOff x="517868" y="1593410"/>
            <a:chExt cx="1489671" cy="1602276"/>
          </a:xfrm>
        </p:grpSpPr>
        <p:pic>
          <p:nvPicPr>
            <p:cNvPr id="95" name="Afbeelding 94">
              <a:extLst>
                <a:ext uri="{FF2B5EF4-FFF2-40B4-BE49-F238E27FC236}">
                  <a16:creationId xmlns:a16="http://schemas.microsoft.com/office/drawing/2014/main" id="{3602EF2B-DBB2-48E0-8162-208931E009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868" y="1593410"/>
              <a:ext cx="1489671" cy="1602276"/>
            </a:xfrm>
            <a:prstGeom prst="rect">
              <a:avLst/>
            </a:prstGeom>
          </p:spPr>
        </p:pic>
        <p:sp>
          <p:nvSpPr>
            <p:cNvPr id="96" name="Tekstvak 95">
              <a:extLst>
                <a:ext uri="{FF2B5EF4-FFF2-40B4-BE49-F238E27FC236}">
                  <a16:creationId xmlns:a16="http://schemas.microsoft.com/office/drawing/2014/main" id="{FF8FF6AB-3562-417A-B82E-A55FF6162D9E}"/>
                </a:ext>
              </a:extLst>
            </p:cNvPr>
            <p:cNvSpPr txBox="1"/>
            <p:nvPr/>
          </p:nvSpPr>
          <p:spPr>
            <a:xfrm>
              <a:off x="706070" y="2085206"/>
              <a:ext cx="111326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Gevoels-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waarde</a:t>
              </a:r>
            </a:p>
          </p:txBody>
        </p:sp>
      </p:grpSp>
      <p:grpSp>
        <p:nvGrpSpPr>
          <p:cNvPr id="97" name="Groep 96">
            <a:extLst>
              <a:ext uri="{FF2B5EF4-FFF2-40B4-BE49-F238E27FC236}">
                <a16:creationId xmlns:a16="http://schemas.microsoft.com/office/drawing/2014/main" id="{2E309373-4C0F-44CB-B5CB-A13EFA8C5859}"/>
              </a:ext>
            </a:extLst>
          </p:cNvPr>
          <p:cNvGrpSpPr/>
          <p:nvPr/>
        </p:nvGrpSpPr>
        <p:grpSpPr>
          <a:xfrm>
            <a:off x="6404675" y="943017"/>
            <a:ext cx="1489671" cy="1602276"/>
            <a:chOff x="517868" y="1593410"/>
            <a:chExt cx="1489671" cy="1602276"/>
          </a:xfrm>
        </p:grpSpPr>
        <p:pic>
          <p:nvPicPr>
            <p:cNvPr id="98" name="Afbeelding 97">
              <a:extLst>
                <a:ext uri="{FF2B5EF4-FFF2-40B4-BE49-F238E27FC236}">
                  <a16:creationId xmlns:a16="http://schemas.microsoft.com/office/drawing/2014/main" id="{EE435DD5-283C-4700-B2FD-3FA480B126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868" y="1593410"/>
              <a:ext cx="1489671" cy="1602276"/>
            </a:xfrm>
            <a:prstGeom prst="rect">
              <a:avLst/>
            </a:prstGeom>
          </p:spPr>
        </p:pic>
        <p:sp>
          <p:nvSpPr>
            <p:cNvPr id="99" name="Tekstvak 98">
              <a:extLst>
                <a:ext uri="{FF2B5EF4-FFF2-40B4-BE49-F238E27FC236}">
                  <a16:creationId xmlns:a16="http://schemas.microsoft.com/office/drawing/2014/main" id="{D1E50DEF-0A70-4729-B722-EF50212CB0ED}"/>
                </a:ext>
              </a:extLst>
            </p:cNvPr>
            <p:cNvSpPr txBox="1"/>
            <p:nvPr/>
          </p:nvSpPr>
          <p:spPr>
            <a:xfrm>
              <a:off x="713123" y="1980193"/>
              <a:ext cx="111326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Kritische depositie waarde</a:t>
              </a:r>
            </a:p>
          </p:txBody>
        </p:sp>
      </p:grpSp>
      <p:grpSp>
        <p:nvGrpSpPr>
          <p:cNvPr id="100" name="Groep 99">
            <a:extLst>
              <a:ext uri="{FF2B5EF4-FFF2-40B4-BE49-F238E27FC236}">
                <a16:creationId xmlns:a16="http://schemas.microsoft.com/office/drawing/2014/main" id="{6B575391-7693-4B78-B44B-E0891118324F}"/>
              </a:ext>
            </a:extLst>
          </p:cNvPr>
          <p:cNvGrpSpPr/>
          <p:nvPr/>
        </p:nvGrpSpPr>
        <p:grpSpPr>
          <a:xfrm>
            <a:off x="8173439" y="1419906"/>
            <a:ext cx="1511742" cy="1543616"/>
            <a:chOff x="2187610" y="1593409"/>
            <a:chExt cx="1511742" cy="1543616"/>
          </a:xfrm>
        </p:grpSpPr>
        <p:pic>
          <p:nvPicPr>
            <p:cNvPr id="101" name="Afbeelding 100">
              <a:extLst>
                <a:ext uri="{FF2B5EF4-FFF2-40B4-BE49-F238E27FC236}">
                  <a16:creationId xmlns:a16="http://schemas.microsoft.com/office/drawing/2014/main" id="{B61C280D-2E70-4CE1-BD7D-E2D8D3B64A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7610" y="1593409"/>
              <a:ext cx="1511742" cy="1543616"/>
            </a:xfrm>
            <a:prstGeom prst="rect">
              <a:avLst/>
            </a:prstGeom>
          </p:spPr>
        </p:pic>
        <p:sp>
          <p:nvSpPr>
            <p:cNvPr id="102" name="Tekstvak 101">
              <a:extLst>
                <a:ext uri="{FF2B5EF4-FFF2-40B4-BE49-F238E27FC236}">
                  <a16:creationId xmlns:a16="http://schemas.microsoft.com/office/drawing/2014/main" id="{DF63F972-C8D8-4DD1-BB0C-977FF10BA16E}"/>
                </a:ext>
              </a:extLst>
            </p:cNvPr>
            <p:cNvSpPr txBox="1"/>
            <p:nvPr/>
          </p:nvSpPr>
          <p:spPr>
            <a:xfrm>
              <a:off x="2354913" y="1917658"/>
              <a:ext cx="121699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Vervuilingsgraad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afval</a:t>
              </a:r>
            </a:p>
          </p:txBody>
        </p:sp>
      </p:grpSp>
      <p:grpSp>
        <p:nvGrpSpPr>
          <p:cNvPr id="103" name="Groep 102">
            <a:extLst>
              <a:ext uri="{FF2B5EF4-FFF2-40B4-BE49-F238E27FC236}">
                <a16:creationId xmlns:a16="http://schemas.microsoft.com/office/drawing/2014/main" id="{38BB30D9-B93B-4A93-BD12-DDA0E1F9AE78}"/>
              </a:ext>
            </a:extLst>
          </p:cNvPr>
          <p:cNvGrpSpPr/>
          <p:nvPr/>
        </p:nvGrpSpPr>
        <p:grpSpPr>
          <a:xfrm>
            <a:off x="9709686" y="1003840"/>
            <a:ext cx="1612630" cy="1543616"/>
            <a:chOff x="3851117" y="1593409"/>
            <a:chExt cx="1612630" cy="1543616"/>
          </a:xfrm>
        </p:grpSpPr>
        <p:pic>
          <p:nvPicPr>
            <p:cNvPr id="104" name="Afbeelding 103">
              <a:extLst>
                <a:ext uri="{FF2B5EF4-FFF2-40B4-BE49-F238E27FC236}">
                  <a16:creationId xmlns:a16="http://schemas.microsoft.com/office/drawing/2014/main" id="{A976CDF6-BB9C-4224-AB19-4E48672D83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1117" y="1593409"/>
              <a:ext cx="1612630" cy="1543616"/>
            </a:xfrm>
            <a:prstGeom prst="rect">
              <a:avLst/>
            </a:prstGeom>
          </p:spPr>
        </p:pic>
        <p:sp>
          <p:nvSpPr>
            <p:cNvPr id="105" name="Tekstvak 104">
              <a:extLst>
                <a:ext uri="{FF2B5EF4-FFF2-40B4-BE49-F238E27FC236}">
                  <a16:creationId xmlns:a16="http://schemas.microsoft.com/office/drawing/2014/main" id="{91047809-D8B5-4E62-BEC6-E62BFC8193AA}"/>
                </a:ext>
              </a:extLst>
            </p:cNvPr>
            <p:cNvSpPr txBox="1"/>
            <p:nvPr/>
          </p:nvSpPr>
          <p:spPr>
            <a:xfrm>
              <a:off x="4039665" y="2030495"/>
              <a:ext cx="111326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Bodem daling</a:t>
              </a:r>
            </a:p>
          </p:txBody>
        </p:sp>
      </p:grpSp>
      <p:grpSp>
        <p:nvGrpSpPr>
          <p:cNvPr id="106" name="Groep 105">
            <a:extLst>
              <a:ext uri="{FF2B5EF4-FFF2-40B4-BE49-F238E27FC236}">
                <a16:creationId xmlns:a16="http://schemas.microsoft.com/office/drawing/2014/main" id="{4D4F4791-A337-4821-99D4-9687566FE0F8}"/>
              </a:ext>
            </a:extLst>
          </p:cNvPr>
          <p:cNvGrpSpPr/>
          <p:nvPr/>
        </p:nvGrpSpPr>
        <p:grpSpPr>
          <a:xfrm>
            <a:off x="7151754" y="2086969"/>
            <a:ext cx="1612630" cy="1543616"/>
            <a:chOff x="3851117" y="1593409"/>
            <a:chExt cx="1612630" cy="1543616"/>
          </a:xfrm>
        </p:grpSpPr>
        <p:pic>
          <p:nvPicPr>
            <p:cNvPr id="107" name="Afbeelding 106">
              <a:extLst>
                <a:ext uri="{FF2B5EF4-FFF2-40B4-BE49-F238E27FC236}">
                  <a16:creationId xmlns:a16="http://schemas.microsoft.com/office/drawing/2014/main" id="{35623E6B-6BBD-4048-AFAE-C1F325DB47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1117" y="1593409"/>
              <a:ext cx="1612630" cy="1543616"/>
            </a:xfrm>
            <a:prstGeom prst="rect">
              <a:avLst/>
            </a:prstGeom>
          </p:spPr>
        </p:pic>
        <p:sp>
          <p:nvSpPr>
            <p:cNvPr id="108" name="Tekstvak 107">
              <a:extLst>
                <a:ext uri="{FF2B5EF4-FFF2-40B4-BE49-F238E27FC236}">
                  <a16:creationId xmlns:a16="http://schemas.microsoft.com/office/drawing/2014/main" id="{95D1C2C3-5747-431E-B4CC-1FDD0B276CB4}"/>
                </a:ext>
              </a:extLst>
            </p:cNvPr>
            <p:cNvSpPr txBox="1"/>
            <p:nvPr/>
          </p:nvSpPr>
          <p:spPr>
            <a:xfrm>
              <a:off x="4041982" y="2120957"/>
              <a:ext cx="111326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Verkeer</a:t>
              </a:r>
            </a:p>
          </p:txBody>
        </p:sp>
      </p:grpSp>
      <p:grpSp>
        <p:nvGrpSpPr>
          <p:cNvPr id="109" name="Groep 108">
            <a:extLst>
              <a:ext uri="{FF2B5EF4-FFF2-40B4-BE49-F238E27FC236}">
                <a16:creationId xmlns:a16="http://schemas.microsoft.com/office/drawing/2014/main" id="{7D0F9B91-B005-42E1-B9ED-3EF431AE1EB2}"/>
              </a:ext>
            </a:extLst>
          </p:cNvPr>
          <p:cNvGrpSpPr/>
          <p:nvPr/>
        </p:nvGrpSpPr>
        <p:grpSpPr>
          <a:xfrm>
            <a:off x="6526714" y="3212356"/>
            <a:ext cx="1489671" cy="1602276"/>
            <a:chOff x="517868" y="1593410"/>
            <a:chExt cx="1489671" cy="1602276"/>
          </a:xfrm>
        </p:grpSpPr>
        <p:pic>
          <p:nvPicPr>
            <p:cNvPr id="110" name="Afbeelding 109">
              <a:extLst>
                <a:ext uri="{FF2B5EF4-FFF2-40B4-BE49-F238E27FC236}">
                  <a16:creationId xmlns:a16="http://schemas.microsoft.com/office/drawing/2014/main" id="{8ACC098D-2BEE-4BDD-9C37-6040408AB9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868" y="1593410"/>
              <a:ext cx="1489671" cy="1602276"/>
            </a:xfrm>
            <a:prstGeom prst="rect">
              <a:avLst/>
            </a:prstGeom>
          </p:spPr>
        </p:pic>
        <p:sp>
          <p:nvSpPr>
            <p:cNvPr id="111" name="Tekstvak 110">
              <a:extLst>
                <a:ext uri="{FF2B5EF4-FFF2-40B4-BE49-F238E27FC236}">
                  <a16:creationId xmlns:a16="http://schemas.microsoft.com/office/drawing/2014/main" id="{20A1E3FA-2D3C-4F0C-81E5-DE3220138008}"/>
                </a:ext>
              </a:extLst>
            </p:cNvPr>
            <p:cNvSpPr txBox="1"/>
            <p:nvPr/>
          </p:nvSpPr>
          <p:spPr>
            <a:xfrm>
              <a:off x="591084" y="1980193"/>
              <a:ext cx="129441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Bodem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Informatie systeem</a:t>
              </a:r>
            </a:p>
          </p:txBody>
        </p:sp>
      </p:grpSp>
      <p:grpSp>
        <p:nvGrpSpPr>
          <p:cNvPr id="121" name="Groep 120">
            <a:extLst>
              <a:ext uri="{FF2B5EF4-FFF2-40B4-BE49-F238E27FC236}">
                <a16:creationId xmlns:a16="http://schemas.microsoft.com/office/drawing/2014/main" id="{424CE90F-6B00-455C-A5E0-1F6C11830400}"/>
              </a:ext>
            </a:extLst>
          </p:cNvPr>
          <p:cNvGrpSpPr/>
          <p:nvPr/>
        </p:nvGrpSpPr>
        <p:grpSpPr>
          <a:xfrm>
            <a:off x="8823658" y="4930070"/>
            <a:ext cx="1511742" cy="1543616"/>
            <a:chOff x="2187610" y="1593409"/>
            <a:chExt cx="1511742" cy="1543616"/>
          </a:xfrm>
        </p:grpSpPr>
        <p:pic>
          <p:nvPicPr>
            <p:cNvPr id="122" name="Afbeelding 121">
              <a:extLst>
                <a:ext uri="{FF2B5EF4-FFF2-40B4-BE49-F238E27FC236}">
                  <a16:creationId xmlns:a16="http://schemas.microsoft.com/office/drawing/2014/main" id="{2897B85B-A3CE-4A2E-B96D-49E1DBC573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7610" y="1593409"/>
              <a:ext cx="1511742" cy="1543616"/>
            </a:xfrm>
            <a:prstGeom prst="rect">
              <a:avLst/>
            </a:prstGeom>
          </p:spPr>
        </p:pic>
        <p:sp>
          <p:nvSpPr>
            <p:cNvPr id="123" name="Tekstvak 122">
              <a:extLst>
                <a:ext uri="{FF2B5EF4-FFF2-40B4-BE49-F238E27FC236}">
                  <a16:creationId xmlns:a16="http://schemas.microsoft.com/office/drawing/2014/main" id="{92F23E50-A9E3-45A8-822C-F3587D521E35}"/>
                </a:ext>
              </a:extLst>
            </p:cNvPr>
            <p:cNvSpPr txBox="1"/>
            <p:nvPr/>
          </p:nvSpPr>
          <p:spPr>
            <a:xfrm>
              <a:off x="2344565" y="2012502"/>
              <a:ext cx="121699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Water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kwaliteit</a:t>
              </a:r>
            </a:p>
          </p:txBody>
        </p:sp>
      </p:grpSp>
      <p:grpSp>
        <p:nvGrpSpPr>
          <p:cNvPr id="124" name="Groep 123">
            <a:extLst>
              <a:ext uri="{FF2B5EF4-FFF2-40B4-BE49-F238E27FC236}">
                <a16:creationId xmlns:a16="http://schemas.microsoft.com/office/drawing/2014/main" id="{4E8BFECB-9A9F-4687-9729-CFC1B6494B02}"/>
              </a:ext>
            </a:extLst>
          </p:cNvPr>
          <p:cNvGrpSpPr/>
          <p:nvPr/>
        </p:nvGrpSpPr>
        <p:grpSpPr>
          <a:xfrm>
            <a:off x="10476356" y="3003264"/>
            <a:ext cx="1489671" cy="1602276"/>
            <a:chOff x="517868" y="1593410"/>
            <a:chExt cx="1489671" cy="1602276"/>
          </a:xfrm>
        </p:grpSpPr>
        <p:pic>
          <p:nvPicPr>
            <p:cNvPr id="125" name="Afbeelding 124">
              <a:extLst>
                <a:ext uri="{FF2B5EF4-FFF2-40B4-BE49-F238E27FC236}">
                  <a16:creationId xmlns:a16="http://schemas.microsoft.com/office/drawing/2014/main" id="{B3AF9A80-8503-4909-9377-2070A20A9A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868" y="1593410"/>
              <a:ext cx="1489671" cy="1602276"/>
            </a:xfrm>
            <a:prstGeom prst="rect">
              <a:avLst/>
            </a:prstGeom>
          </p:spPr>
        </p:pic>
        <p:sp>
          <p:nvSpPr>
            <p:cNvPr id="126" name="Tekstvak 125">
              <a:extLst>
                <a:ext uri="{FF2B5EF4-FFF2-40B4-BE49-F238E27FC236}">
                  <a16:creationId xmlns:a16="http://schemas.microsoft.com/office/drawing/2014/main" id="{C7FF79F2-9BFB-40F7-A958-81BF7F8109B5}"/>
                </a:ext>
              </a:extLst>
            </p:cNvPr>
            <p:cNvSpPr txBox="1"/>
            <p:nvPr/>
          </p:nvSpPr>
          <p:spPr>
            <a:xfrm>
              <a:off x="627639" y="2086366"/>
              <a:ext cx="12519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Biologische afbraak</a:t>
              </a:r>
            </a:p>
          </p:txBody>
        </p:sp>
      </p:grpSp>
      <p:grpSp>
        <p:nvGrpSpPr>
          <p:cNvPr id="127" name="Groep 126">
            <a:extLst>
              <a:ext uri="{FF2B5EF4-FFF2-40B4-BE49-F238E27FC236}">
                <a16:creationId xmlns:a16="http://schemas.microsoft.com/office/drawing/2014/main" id="{499210EC-D35D-428F-9A85-11679CF9FE94}"/>
              </a:ext>
            </a:extLst>
          </p:cNvPr>
          <p:cNvGrpSpPr/>
          <p:nvPr/>
        </p:nvGrpSpPr>
        <p:grpSpPr>
          <a:xfrm>
            <a:off x="10277974" y="4229609"/>
            <a:ext cx="1489671" cy="1602276"/>
            <a:chOff x="517868" y="1593410"/>
            <a:chExt cx="1489671" cy="1602276"/>
          </a:xfrm>
        </p:grpSpPr>
        <p:pic>
          <p:nvPicPr>
            <p:cNvPr id="128" name="Afbeelding 127">
              <a:extLst>
                <a:ext uri="{FF2B5EF4-FFF2-40B4-BE49-F238E27FC236}">
                  <a16:creationId xmlns:a16="http://schemas.microsoft.com/office/drawing/2014/main" id="{B224E627-9A98-4534-99C4-84EC79A464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868" y="1593410"/>
              <a:ext cx="1489671" cy="1602276"/>
            </a:xfrm>
            <a:prstGeom prst="rect">
              <a:avLst/>
            </a:prstGeom>
          </p:spPr>
        </p:pic>
        <p:sp>
          <p:nvSpPr>
            <p:cNvPr id="129" name="Tekstvak 128">
              <a:extLst>
                <a:ext uri="{FF2B5EF4-FFF2-40B4-BE49-F238E27FC236}">
                  <a16:creationId xmlns:a16="http://schemas.microsoft.com/office/drawing/2014/main" id="{558F370F-64EE-4CF5-B843-89FB31F82F53}"/>
                </a:ext>
              </a:extLst>
            </p:cNvPr>
            <p:cNvSpPr txBox="1"/>
            <p:nvPr/>
          </p:nvSpPr>
          <p:spPr>
            <a:xfrm>
              <a:off x="616316" y="1980193"/>
              <a:ext cx="126111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Ruimtelijke inpas-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baarheid</a:t>
              </a:r>
            </a:p>
          </p:txBody>
        </p:sp>
      </p:grpSp>
      <p:grpSp>
        <p:nvGrpSpPr>
          <p:cNvPr id="130" name="Groep 129">
            <a:extLst>
              <a:ext uri="{FF2B5EF4-FFF2-40B4-BE49-F238E27FC236}">
                <a16:creationId xmlns:a16="http://schemas.microsoft.com/office/drawing/2014/main" id="{DCF14980-3547-4F9B-A119-F8B8ABA2CAB2}"/>
              </a:ext>
            </a:extLst>
          </p:cNvPr>
          <p:cNvGrpSpPr/>
          <p:nvPr/>
        </p:nvGrpSpPr>
        <p:grpSpPr>
          <a:xfrm>
            <a:off x="1741971" y="3246839"/>
            <a:ext cx="1511742" cy="1543616"/>
            <a:chOff x="2187610" y="1593409"/>
            <a:chExt cx="1511742" cy="1543616"/>
          </a:xfrm>
        </p:grpSpPr>
        <p:pic>
          <p:nvPicPr>
            <p:cNvPr id="131" name="Afbeelding 130">
              <a:extLst>
                <a:ext uri="{FF2B5EF4-FFF2-40B4-BE49-F238E27FC236}">
                  <a16:creationId xmlns:a16="http://schemas.microsoft.com/office/drawing/2014/main" id="{96483141-6B86-472A-8930-6F459203D0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7610" y="1593409"/>
              <a:ext cx="1511742" cy="1543616"/>
            </a:xfrm>
            <a:prstGeom prst="rect">
              <a:avLst/>
            </a:prstGeom>
          </p:spPr>
        </p:pic>
        <p:sp>
          <p:nvSpPr>
            <p:cNvPr id="132" name="Tekstvak 131">
              <a:extLst>
                <a:ext uri="{FF2B5EF4-FFF2-40B4-BE49-F238E27FC236}">
                  <a16:creationId xmlns:a16="http://schemas.microsoft.com/office/drawing/2014/main" id="{7B126835-36CE-433E-97F7-86C23CA3AEE7}"/>
                </a:ext>
              </a:extLst>
            </p:cNvPr>
            <p:cNvSpPr txBox="1"/>
            <p:nvPr/>
          </p:nvSpPr>
          <p:spPr>
            <a:xfrm>
              <a:off x="2335704" y="2103129"/>
              <a:ext cx="121699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Nut en noodzaak</a:t>
              </a:r>
            </a:p>
          </p:txBody>
        </p:sp>
      </p:grpSp>
      <p:grpSp>
        <p:nvGrpSpPr>
          <p:cNvPr id="133" name="Groep 132">
            <a:extLst>
              <a:ext uri="{FF2B5EF4-FFF2-40B4-BE49-F238E27FC236}">
                <a16:creationId xmlns:a16="http://schemas.microsoft.com/office/drawing/2014/main" id="{7CD16C04-E356-4544-A4E6-0B83375550AF}"/>
              </a:ext>
            </a:extLst>
          </p:cNvPr>
          <p:cNvGrpSpPr/>
          <p:nvPr/>
        </p:nvGrpSpPr>
        <p:grpSpPr>
          <a:xfrm>
            <a:off x="1385071" y="4922504"/>
            <a:ext cx="1612630" cy="1543616"/>
            <a:chOff x="3851117" y="1593409"/>
            <a:chExt cx="1612630" cy="1543616"/>
          </a:xfrm>
        </p:grpSpPr>
        <p:pic>
          <p:nvPicPr>
            <p:cNvPr id="134" name="Afbeelding 133">
              <a:extLst>
                <a:ext uri="{FF2B5EF4-FFF2-40B4-BE49-F238E27FC236}">
                  <a16:creationId xmlns:a16="http://schemas.microsoft.com/office/drawing/2014/main" id="{E1C5A892-78A9-4464-A852-E09A8C6CB2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1117" y="1593409"/>
              <a:ext cx="1612630" cy="1543616"/>
            </a:xfrm>
            <a:prstGeom prst="rect">
              <a:avLst/>
            </a:prstGeom>
          </p:spPr>
        </p:pic>
        <p:sp>
          <p:nvSpPr>
            <p:cNvPr id="135" name="Tekstvak 134">
              <a:extLst>
                <a:ext uri="{FF2B5EF4-FFF2-40B4-BE49-F238E27FC236}">
                  <a16:creationId xmlns:a16="http://schemas.microsoft.com/office/drawing/2014/main" id="{6D3C4527-38C9-4F74-A76D-E8B4696AB0F9}"/>
                </a:ext>
              </a:extLst>
            </p:cNvPr>
            <p:cNvSpPr txBox="1"/>
            <p:nvPr/>
          </p:nvSpPr>
          <p:spPr>
            <a:xfrm>
              <a:off x="3976191" y="2172728"/>
              <a:ext cx="128380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Inspiratie</a:t>
              </a:r>
            </a:p>
          </p:txBody>
        </p:sp>
      </p:grpSp>
      <p:grpSp>
        <p:nvGrpSpPr>
          <p:cNvPr id="136" name="Groep 135">
            <a:extLst>
              <a:ext uri="{FF2B5EF4-FFF2-40B4-BE49-F238E27FC236}">
                <a16:creationId xmlns:a16="http://schemas.microsoft.com/office/drawing/2014/main" id="{88B563DE-3B04-4655-A7ED-198C6D895540}"/>
              </a:ext>
            </a:extLst>
          </p:cNvPr>
          <p:cNvGrpSpPr/>
          <p:nvPr/>
        </p:nvGrpSpPr>
        <p:grpSpPr>
          <a:xfrm>
            <a:off x="2584060" y="4413907"/>
            <a:ext cx="1612630" cy="1543616"/>
            <a:chOff x="3851117" y="1593409"/>
            <a:chExt cx="1612630" cy="1543616"/>
          </a:xfrm>
        </p:grpSpPr>
        <p:pic>
          <p:nvPicPr>
            <p:cNvPr id="137" name="Afbeelding 136">
              <a:extLst>
                <a:ext uri="{FF2B5EF4-FFF2-40B4-BE49-F238E27FC236}">
                  <a16:creationId xmlns:a16="http://schemas.microsoft.com/office/drawing/2014/main" id="{D4EF10F9-48B8-443E-8817-C6CBAC1DBB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1117" y="1593409"/>
              <a:ext cx="1612630" cy="1543616"/>
            </a:xfrm>
            <a:prstGeom prst="rect">
              <a:avLst/>
            </a:prstGeom>
          </p:spPr>
        </p:pic>
        <p:sp>
          <p:nvSpPr>
            <p:cNvPr id="138" name="Tekstvak 137">
              <a:extLst>
                <a:ext uri="{FF2B5EF4-FFF2-40B4-BE49-F238E27FC236}">
                  <a16:creationId xmlns:a16="http://schemas.microsoft.com/office/drawing/2014/main" id="{1A33AEFE-F3B1-431A-B7EA-4928F625944B}"/>
                </a:ext>
              </a:extLst>
            </p:cNvPr>
            <p:cNvSpPr txBox="1"/>
            <p:nvPr/>
          </p:nvSpPr>
          <p:spPr>
            <a:xfrm>
              <a:off x="3987379" y="2030495"/>
              <a:ext cx="12838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Weerbaar-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4D3E2F"/>
                  </a:solidFill>
                  <a:effectLst/>
                  <a:uLnTx/>
                  <a:uFillTx/>
                  <a:latin typeface="Script MT Bold" panose="03040602040607080904" pitchFamily="66" charset="0"/>
                  <a:ea typeface="+mn-ea"/>
                  <a:cs typeface="+mn-cs"/>
                </a:rPr>
                <a:t>heid</a:t>
              </a:r>
              <a:endPar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endParaRPr>
            </a:p>
          </p:txBody>
        </p:sp>
      </p:grpSp>
      <p:grpSp>
        <p:nvGrpSpPr>
          <p:cNvPr id="142" name="Groep 141">
            <a:extLst>
              <a:ext uri="{FF2B5EF4-FFF2-40B4-BE49-F238E27FC236}">
                <a16:creationId xmlns:a16="http://schemas.microsoft.com/office/drawing/2014/main" id="{C4E8C840-B9C0-4171-9184-9678F5AB8B78}"/>
              </a:ext>
            </a:extLst>
          </p:cNvPr>
          <p:cNvGrpSpPr/>
          <p:nvPr/>
        </p:nvGrpSpPr>
        <p:grpSpPr>
          <a:xfrm>
            <a:off x="4621027" y="3003264"/>
            <a:ext cx="1511742" cy="1543616"/>
            <a:chOff x="2187610" y="1593409"/>
            <a:chExt cx="1511742" cy="1543616"/>
          </a:xfrm>
        </p:grpSpPr>
        <p:pic>
          <p:nvPicPr>
            <p:cNvPr id="143" name="Afbeelding 142">
              <a:extLst>
                <a:ext uri="{FF2B5EF4-FFF2-40B4-BE49-F238E27FC236}">
                  <a16:creationId xmlns:a16="http://schemas.microsoft.com/office/drawing/2014/main" id="{0F5FD8D5-6C1F-4D4B-AD49-8B07B734E7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7610" y="1593409"/>
              <a:ext cx="1511742" cy="1543616"/>
            </a:xfrm>
            <a:prstGeom prst="rect">
              <a:avLst/>
            </a:prstGeom>
          </p:spPr>
        </p:pic>
        <p:sp>
          <p:nvSpPr>
            <p:cNvPr id="144" name="Tekstvak 143">
              <a:extLst>
                <a:ext uri="{FF2B5EF4-FFF2-40B4-BE49-F238E27FC236}">
                  <a16:creationId xmlns:a16="http://schemas.microsoft.com/office/drawing/2014/main" id="{690AEB57-9D63-4C78-AB4E-1FAE438E51CB}"/>
                </a:ext>
              </a:extLst>
            </p:cNvPr>
            <p:cNvSpPr txBox="1"/>
            <p:nvPr/>
          </p:nvSpPr>
          <p:spPr>
            <a:xfrm>
              <a:off x="2295269" y="2165162"/>
              <a:ext cx="13305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Onderlinge afstemming</a:t>
              </a:r>
            </a:p>
          </p:txBody>
        </p:sp>
      </p:grpSp>
      <p:grpSp>
        <p:nvGrpSpPr>
          <p:cNvPr id="139" name="Groep 138">
            <a:extLst>
              <a:ext uri="{FF2B5EF4-FFF2-40B4-BE49-F238E27FC236}">
                <a16:creationId xmlns:a16="http://schemas.microsoft.com/office/drawing/2014/main" id="{87637A5D-4C35-41DD-BB04-14945B2EF51C}"/>
              </a:ext>
            </a:extLst>
          </p:cNvPr>
          <p:cNvGrpSpPr/>
          <p:nvPr/>
        </p:nvGrpSpPr>
        <p:grpSpPr>
          <a:xfrm>
            <a:off x="4099334" y="4252547"/>
            <a:ext cx="1511742" cy="1543616"/>
            <a:chOff x="2187610" y="1593409"/>
            <a:chExt cx="1511742" cy="1543616"/>
          </a:xfrm>
        </p:grpSpPr>
        <p:pic>
          <p:nvPicPr>
            <p:cNvPr id="140" name="Afbeelding 139">
              <a:extLst>
                <a:ext uri="{FF2B5EF4-FFF2-40B4-BE49-F238E27FC236}">
                  <a16:creationId xmlns:a16="http://schemas.microsoft.com/office/drawing/2014/main" id="{9CE8679D-87E9-4D17-9447-A6C4146459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7610" y="1593409"/>
              <a:ext cx="1511742" cy="1543616"/>
            </a:xfrm>
            <a:prstGeom prst="rect">
              <a:avLst/>
            </a:prstGeom>
          </p:spPr>
        </p:pic>
        <p:sp>
          <p:nvSpPr>
            <p:cNvPr id="141" name="Tekstvak 140">
              <a:extLst>
                <a:ext uri="{FF2B5EF4-FFF2-40B4-BE49-F238E27FC236}">
                  <a16:creationId xmlns:a16="http://schemas.microsoft.com/office/drawing/2014/main" id="{1F05A150-1C41-4E7E-8C8D-A6686CAB6DB4}"/>
                </a:ext>
              </a:extLst>
            </p:cNvPr>
            <p:cNvSpPr txBox="1"/>
            <p:nvPr/>
          </p:nvSpPr>
          <p:spPr>
            <a:xfrm>
              <a:off x="2334984" y="2165162"/>
              <a:ext cx="121699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Motivatie</a:t>
              </a:r>
            </a:p>
          </p:txBody>
        </p:sp>
      </p:grpSp>
      <p:grpSp>
        <p:nvGrpSpPr>
          <p:cNvPr id="145" name="Groep 144">
            <a:extLst>
              <a:ext uri="{FF2B5EF4-FFF2-40B4-BE49-F238E27FC236}">
                <a16:creationId xmlns:a16="http://schemas.microsoft.com/office/drawing/2014/main" id="{2B78F775-E014-4A42-A47C-0AFC46E034DB}"/>
              </a:ext>
            </a:extLst>
          </p:cNvPr>
          <p:cNvGrpSpPr/>
          <p:nvPr/>
        </p:nvGrpSpPr>
        <p:grpSpPr>
          <a:xfrm>
            <a:off x="3617877" y="5098108"/>
            <a:ext cx="1489671" cy="1602276"/>
            <a:chOff x="517868" y="1593410"/>
            <a:chExt cx="1489671" cy="1602276"/>
          </a:xfrm>
        </p:grpSpPr>
        <p:pic>
          <p:nvPicPr>
            <p:cNvPr id="146" name="Afbeelding 145">
              <a:extLst>
                <a:ext uri="{FF2B5EF4-FFF2-40B4-BE49-F238E27FC236}">
                  <a16:creationId xmlns:a16="http://schemas.microsoft.com/office/drawing/2014/main" id="{20BC5601-D010-48F1-904C-03ACD40DA9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868" y="1593410"/>
              <a:ext cx="1489671" cy="1602276"/>
            </a:xfrm>
            <a:prstGeom prst="rect">
              <a:avLst/>
            </a:prstGeom>
          </p:spPr>
        </p:pic>
        <p:sp>
          <p:nvSpPr>
            <p:cNvPr id="147" name="Tekstvak 146">
              <a:extLst>
                <a:ext uri="{FF2B5EF4-FFF2-40B4-BE49-F238E27FC236}">
                  <a16:creationId xmlns:a16="http://schemas.microsoft.com/office/drawing/2014/main" id="{6A1F70F8-D288-405D-AB05-7817D27FBE4E}"/>
                </a:ext>
              </a:extLst>
            </p:cNvPr>
            <p:cNvSpPr txBox="1"/>
            <p:nvPr/>
          </p:nvSpPr>
          <p:spPr>
            <a:xfrm>
              <a:off x="570360" y="2208359"/>
              <a:ext cx="131784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Waarheid</a:t>
              </a:r>
            </a:p>
          </p:txBody>
        </p:sp>
      </p:grpSp>
      <p:grpSp>
        <p:nvGrpSpPr>
          <p:cNvPr id="148" name="Groep 147">
            <a:extLst>
              <a:ext uri="{FF2B5EF4-FFF2-40B4-BE49-F238E27FC236}">
                <a16:creationId xmlns:a16="http://schemas.microsoft.com/office/drawing/2014/main" id="{E12F95AB-6D84-4D27-A914-79EB1C20F77B}"/>
              </a:ext>
            </a:extLst>
          </p:cNvPr>
          <p:cNvGrpSpPr/>
          <p:nvPr/>
        </p:nvGrpSpPr>
        <p:grpSpPr>
          <a:xfrm>
            <a:off x="8355606" y="3157152"/>
            <a:ext cx="1511742" cy="1543616"/>
            <a:chOff x="2187610" y="1593409"/>
            <a:chExt cx="1511742" cy="1543616"/>
          </a:xfrm>
        </p:grpSpPr>
        <p:pic>
          <p:nvPicPr>
            <p:cNvPr id="149" name="Afbeelding 148">
              <a:extLst>
                <a:ext uri="{FF2B5EF4-FFF2-40B4-BE49-F238E27FC236}">
                  <a16:creationId xmlns:a16="http://schemas.microsoft.com/office/drawing/2014/main" id="{747D1BA8-6AEB-44DF-A561-60BF4B23A8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7610" y="1593409"/>
              <a:ext cx="1511742" cy="1543616"/>
            </a:xfrm>
            <a:prstGeom prst="rect">
              <a:avLst/>
            </a:prstGeom>
          </p:spPr>
        </p:pic>
        <p:sp>
          <p:nvSpPr>
            <p:cNvPr id="150" name="Tekstvak 149">
              <a:extLst>
                <a:ext uri="{FF2B5EF4-FFF2-40B4-BE49-F238E27FC236}">
                  <a16:creationId xmlns:a16="http://schemas.microsoft.com/office/drawing/2014/main" id="{12C89A17-2510-454A-B05B-ADEC8A033264}"/>
                </a:ext>
              </a:extLst>
            </p:cNvPr>
            <p:cNvSpPr txBox="1"/>
            <p:nvPr/>
          </p:nvSpPr>
          <p:spPr>
            <a:xfrm>
              <a:off x="2279102" y="2192816"/>
              <a:ext cx="121699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“data”</a:t>
              </a:r>
            </a:p>
          </p:txBody>
        </p:sp>
      </p:grpSp>
      <p:grpSp>
        <p:nvGrpSpPr>
          <p:cNvPr id="115" name="Groep 114">
            <a:extLst>
              <a:ext uri="{FF2B5EF4-FFF2-40B4-BE49-F238E27FC236}">
                <a16:creationId xmlns:a16="http://schemas.microsoft.com/office/drawing/2014/main" id="{3431AEDC-80F8-4F33-914A-57EBB10F9A53}"/>
              </a:ext>
            </a:extLst>
          </p:cNvPr>
          <p:cNvGrpSpPr/>
          <p:nvPr/>
        </p:nvGrpSpPr>
        <p:grpSpPr>
          <a:xfrm>
            <a:off x="9282042" y="2457012"/>
            <a:ext cx="1511742" cy="1543616"/>
            <a:chOff x="2187610" y="1593409"/>
            <a:chExt cx="1511742" cy="1543616"/>
          </a:xfrm>
        </p:grpSpPr>
        <p:pic>
          <p:nvPicPr>
            <p:cNvPr id="116" name="Afbeelding 115">
              <a:extLst>
                <a:ext uri="{FF2B5EF4-FFF2-40B4-BE49-F238E27FC236}">
                  <a16:creationId xmlns:a16="http://schemas.microsoft.com/office/drawing/2014/main" id="{A21A4E33-7274-40A6-A63D-A510989A76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7610" y="1593409"/>
              <a:ext cx="1511742" cy="1543616"/>
            </a:xfrm>
            <a:prstGeom prst="rect">
              <a:avLst/>
            </a:prstGeom>
          </p:spPr>
        </p:pic>
        <p:sp>
          <p:nvSpPr>
            <p:cNvPr id="117" name="Tekstvak 116">
              <a:extLst>
                <a:ext uri="{FF2B5EF4-FFF2-40B4-BE49-F238E27FC236}">
                  <a16:creationId xmlns:a16="http://schemas.microsoft.com/office/drawing/2014/main" id="{0580B40D-0FF1-49FA-8166-DBFD71530A17}"/>
                </a:ext>
              </a:extLst>
            </p:cNvPr>
            <p:cNvSpPr txBox="1"/>
            <p:nvPr/>
          </p:nvSpPr>
          <p:spPr>
            <a:xfrm>
              <a:off x="2321704" y="2086300"/>
              <a:ext cx="121699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Carbon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stock</a:t>
              </a:r>
            </a:p>
          </p:txBody>
        </p:sp>
      </p:grpSp>
      <p:grpSp>
        <p:nvGrpSpPr>
          <p:cNvPr id="112" name="Groep 111">
            <a:extLst>
              <a:ext uri="{FF2B5EF4-FFF2-40B4-BE49-F238E27FC236}">
                <a16:creationId xmlns:a16="http://schemas.microsoft.com/office/drawing/2014/main" id="{F840DF29-8511-4BAA-AE4A-BA47D9630062}"/>
              </a:ext>
            </a:extLst>
          </p:cNvPr>
          <p:cNvGrpSpPr/>
          <p:nvPr/>
        </p:nvGrpSpPr>
        <p:grpSpPr>
          <a:xfrm>
            <a:off x="7627620" y="4232130"/>
            <a:ext cx="1612630" cy="1543616"/>
            <a:chOff x="3851117" y="1593409"/>
            <a:chExt cx="1612630" cy="1543616"/>
          </a:xfrm>
        </p:grpSpPr>
        <p:pic>
          <p:nvPicPr>
            <p:cNvPr id="113" name="Afbeelding 112">
              <a:extLst>
                <a:ext uri="{FF2B5EF4-FFF2-40B4-BE49-F238E27FC236}">
                  <a16:creationId xmlns:a16="http://schemas.microsoft.com/office/drawing/2014/main" id="{2F620658-ADDC-472C-801F-2EB007D75B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1117" y="1593409"/>
              <a:ext cx="1612630" cy="1543616"/>
            </a:xfrm>
            <a:prstGeom prst="rect">
              <a:avLst/>
            </a:prstGeom>
          </p:spPr>
        </p:pic>
        <p:sp>
          <p:nvSpPr>
            <p:cNvPr id="114" name="Tekstvak 113">
              <a:extLst>
                <a:ext uri="{FF2B5EF4-FFF2-40B4-BE49-F238E27FC236}">
                  <a16:creationId xmlns:a16="http://schemas.microsoft.com/office/drawing/2014/main" id="{FE00865D-50A2-4AE9-BC88-DC980C7C57BA}"/>
                </a:ext>
              </a:extLst>
            </p:cNvPr>
            <p:cNvSpPr txBox="1"/>
            <p:nvPr/>
          </p:nvSpPr>
          <p:spPr>
            <a:xfrm>
              <a:off x="3890666" y="1976081"/>
              <a:ext cx="149059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Waterstand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daling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rivier</a:t>
              </a:r>
            </a:p>
          </p:txBody>
        </p:sp>
      </p:grpSp>
      <p:grpSp>
        <p:nvGrpSpPr>
          <p:cNvPr id="118" name="Groep 117">
            <a:extLst>
              <a:ext uri="{FF2B5EF4-FFF2-40B4-BE49-F238E27FC236}">
                <a16:creationId xmlns:a16="http://schemas.microsoft.com/office/drawing/2014/main" id="{8A70DE62-E51E-4167-B2FA-57493B1590CA}"/>
              </a:ext>
            </a:extLst>
          </p:cNvPr>
          <p:cNvGrpSpPr/>
          <p:nvPr/>
        </p:nvGrpSpPr>
        <p:grpSpPr>
          <a:xfrm>
            <a:off x="6528003" y="4700106"/>
            <a:ext cx="1511742" cy="1543616"/>
            <a:chOff x="2187610" y="1593409"/>
            <a:chExt cx="1511742" cy="1543616"/>
          </a:xfrm>
        </p:grpSpPr>
        <p:pic>
          <p:nvPicPr>
            <p:cNvPr id="119" name="Afbeelding 118">
              <a:extLst>
                <a:ext uri="{FF2B5EF4-FFF2-40B4-BE49-F238E27FC236}">
                  <a16:creationId xmlns:a16="http://schemas.microsoft.com/office/drawing/2014/main" id="{6819E2F8-6F1A-4966-8E22-51CEEBC693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7610" y="1593409"/>
              <a:ext cx="1511742" cy="1543616"/>
            </a:xfrm>
            <a:prstGeom prst="rect">
              <a:avLst/>
            </a:prstGeom>
          </p:spPr>
        </p:pic>
        <p:sp>
          <p:nvSpPr>
            <p:cNvPr id="120" name="Tekstvak 119">
              <a:extLst>
                <a:ext uri="{FF2B5EF4-FFF2-40B4-BE49-F238E27FC236}">
                  <a16:creationId xmlns:a16="http://schemas.microsoft.com/office/drawing/2014/main" id="{6FE433AA-A50C-4083-9815-30E6A1F6561D}"/>
                </a:ext>
              </a:extLst>
            </p:cNvPr>
            <p:cNvSpPr txBox="1"/>
            <p:nvPr/>
          </p:nvSpPr>
          <p:spPr>
            <a:xfrm>
              <a:off x="2354913" y="1917658"/>
              <a:ext cx="121699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Organisch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stof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Script MT Bold" panose="03040602040607080904" pitchFamily="66" charset="0"/>
                  <a:ea typeface="+mn-ea"/>
                  <a:cs typeface="+mn-cs"/>
                </a:rPr>
                <a:t>gehalte</a:t>
              </a:r>
            </a:p>
          </p:txBody>
        </p:sp>
      </p:grpSp>
      <p:sp>
        <p:nvSpPr>
          <p:cNvPr id="151" name="Rechthoek 150">
            <a:extLst>
              <a:ext uri="{FF2B5EF4-FFF2-40B4-BE49-F238E27FC236}">
                <a16:creationId xmlns:a16="http://schemas.microsoft.com/office/drawing/2014/main" id="{EF984DFE-6887-419E-B738-740F57F9E5F2}"/>
              </a:ext>
            </a:extLst>
          </p:cNvPr>
          <p:cNvSpPr/>
          <p:nvPr/>
        </p:nvSpPr>
        <p:spPr>
          <a:xfrm>
            <a:off x="1027083" y="519062"/>
            <a:ext cx="4499421" cy="42652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orbel" panose="020B0503020204020204"/>
                <a:ea typeface="+mn-ea"/>
                <a:cs typeface="+mn-cs"/>
              </a:rPr>
              <a:t>Hoop (waarden)</a:t>
            </a:r>
          </a:p>
        </p:txBody>
      </p:sp>
      <p:sp>
        <p:nvSpPr>
          <p:cNvPr id="152" name="Rechthoek 151">
            <a:extLst>
              <a:ext uri="{FF2B5EF4-FFF2-40B4-BE49-F238E27FC236}">
                <a16:creationId xmlns:a16="http://schemas.microsoft.com/office/drawing/2014/main" id="{FA4A70DD-4741-4E63-9C85-F1F28DC26C75}"/>
              </a:ext>
            </a:extLst>
          </p:cNvPr>
          <p:cNvSpPr/>
          <p:nvPr/>
        </p:nvSpPr>
        <p:spPr>
          <a:xfrm>
            <a:off x="6868014" y="519062"/>
            <a:ext cx="4499421" cy="45309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orbel" panose="020B0503020204020204"/>
                <a:ea typeface="+mn-ea"/>
                <a:cs typeface="+mn-cs"/>
              </a:rPr>
              <a:t>Verwachting</a:t>
            </a:r>
          </a:p>
        </p:txBody>
      </p:sp>
    </p:spTree>
    <p:extLst>
      <p:ext uri="{BB962C8B-B14F-4D97-AF65-F5344CB8AC3E}">
        <p14:creationId xmlns:p14="http://schemas.microsoft.com/office/powerpoint/2010/main" val="106589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500" fill="hold"/>
                                        <p:tgtEl>
                                          <p:spTgt spid="97"/>
                                        </p:tgtEl>
                                        <p:attrNameLst>
                                          <p:attrName>ppt_x</p:attrName>
                                        </p:attrNameLst>
                                      </p:cBhvr>
                                      <p:tavLst>
                                        <p:tav tm="0">
                                          <p:val>
                                            <p:strVal val="#ppt_x"/>
                                          </p:val>
                                        </p:tav>
                                        <p:tav tm="100000">
                                          <p:val>
                                            <p:strVal val="#ppt_x"/>
                                          </p:val>
                                        </p:tav>
                                      </p:tavLst>
                                    </p:anim>
                                    <p:anim calcmode="lin" valueType="num">
                                      <p:cBhvr additive="base">
                                        <p:cTn id="8" dur="500" fill="hold"/>
                                        <p:tgtEl>
                                          <p:spTgt spid="9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00"/>
                                        </p:tgtEl>
                                        <p:attrNameLst>
                                          <p:attrName>style.visibility</p:attrName>
                                        </p:attrNameLst>
                                      </p:cBhvr>
                                      <p:to>
                                        <p:strVal val="visible"/>
                                      </p:to>
                                    </p:set>
                                    <p:anim calcmode="lin" valueType="num">
                                      <p:cBhvr additive="base">
                                        <p:cTn id="12" dur="500" fill="hold"/>
                                        <p:tgtEl>
                                          <p:spTgt spid="100"/>
                                        </p:tgtEl>
                                        <p:attrNameLst>
                                          <p:attrName>ppt_x</p:attrName>
                                        </p:attrNameLst>
                                      </p:cBhvr>
                                      <p:tavLst>
                                        <p:tav tm="0">
                                          <p:val>
                                            <p:strVal val="#ppt_x"/>
                                          </p:val>
                                        </p:tav>
                                        <p:tav tm="100000">
                                          <p:val>
                                            <p:strVal val="#ppt_x"/>
                                          </p:val>
                                        </p:tav>
                                      </p:tavLst>
                                    </p:anim>
                                    <p:anim calcmode="lin" valueType="num">
                                      <p:cBhvr additive="base">
                                        <p:cTn id="13" dur="500" fill="hold"/>
                                        <p:tgtEl>
                                          <p:spTgt spid="100"/>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103"/>
                                        </p:tgtEl>
                                        <p:attrNameLst>
                                          <p:attrName>style.visibility</p:attrName>
                                        </p:attrNameLst>
                                      </p:cBhvr>
                                      <p:to>
                                        <p:strVal val="visible"/>
                                      </p:to>
                                    </p:set>
                                    <p:anim calcmode="lin" valueType="num">
                                      <p:cBhvr additive="base">
                                        <p:cTn id="17" dur="500" fill="hold"/>
                                        <p:tgtEl>
                                          <p:spTgt spid="103"/>
                                        </p:tgtEl>
                                        <p:attrNameLst>
                                          <p:attrName>ppt_x</p:attrName>
                                        </p:attrNameLst>
                                      </p:cBhvr>
                                      <p:tavLst>
                                        <p:tav tm="0">
                                          <p:val>
                                            <p:strVal val="#ppt_x"/>
                                          </p:val>
                                        </p:tav>
                                        <p:tav tm="100000">
                                          <p:val>
                                            <p:strVal val="#ppt_x"/>
                                          </p:val>
                                        </p:tav>
                                      </p:tavLst>
                                    </p:anim>
                                    <p:anim calcmode="lin" valueType="num">
                                      <p:cBhvr additive="base">
                                        <p:cTn id="18" dur="500" fill="hold"/>
                                        <p:tgtEl>
                                          <p:spTgt spid="103"/>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124"/>
                                        </p:tgtEl>
                                        <p:attrNameLst>
                                          <p:attrName>style.visibility</p:attrName>
                                        </p:attrNameLst>
                                      </p:cBhvr>
                                      <p:to>
                                        <p:strVal val="visible"/>
                                      </p:to>
                                    </p:set>
                                    <p:anim calcmode="lin" valueType="num">
                                      <p:cBhvr additive="base">
                                        <p:cTn id="22" dur="500" fill="hold"/>
                                        <p:tgtEl>
                                          <p:spTgt spid="124"/>
                                        </p:tgtEl>
                                        <p:attrNameLst>
                                          <p:attrName>ppt_x</p:attrName>
                                        </p:attrNameLst>
                                      </p:cBhvr>
                                      <p:tavLst>
                                        <p:tav tm="0">
                                          <p:val>
                                            <p:strVal val="#ppt_x"/>
                                          </p:val>
                                        </p:tav>
                                        <p:tav tm="100000">
                                          <p:val>
                                            <p:strVal val="#ppt_x"/>
                                          </p:val>
                                        </p:tav>
                                      </p:tavLst>
                                    </p:anim>
                                    <p:anim calcmode="lin" valueType="num">
                                      <p:cBhvr additive="base">
                                        <p:cTn id="23" dur="500" fill="hold"/>
                                        <p:tgtEl>
                                          <p:spTgt spid="12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nodeType="afterEffect">
                                  <p:stCondLst>
                                    <p:cond delay="0"/>
                                  </p:stCondLst>
                                  <p:childTnLst>
                                    <p:set>
                                      <p:cBhvr>
                                        <p:cTn id="26" dur="1" fill="hold">
                                          <p:stCondLst>
                                            <p:cond delay="0"/>
                                          </p:stCondLst>
                                        </p:cTn>
                                        <p:tgtEl>
                                          <p:spTgt spid="115"/>
                                        </p:tgtEl>
                                        <p:attrNameLst>
                                          <p:attrName>style.visibility</p:attrName>
                                        </p:attrNameLst>
                                      </p:cBhvr>
                                      <p:to>
                                        <p:strVal val="visible"/>
                                      </p:to>
                                    </p:set>
                                    <p:anim calcmode="lin" valueType="num">
                                      <p:cBhvr additive="base">
                                        <p:cTn id="27" dur="500" fill="hold"/>
                                        <p:tgtEl>
                                          <p:spTgt spid="115"/>
                                        </p:tgtEl>
                                        <p:attrNameLst>
                                          <p:attrName>ppt_x</p:attrName>
                                        </p:attrNameLst>
                                      </p:cBhvr>
                                      <p:tavLst>
                                        <p:tav tm="0">
                                          <p:val>
                                            <p:strVal val="#ppt_x"/>
                                          </p:val>
                                        </p:tav>
                                        <p:tav tm="100000">
                                          <p:val>
                                            <p:strVal val="#ppt_x"/>
                                          </p:val>
                                        </p:tav>
                                      </p:tavLst>
                                    </p:anim>
                                    <p:anim calcmode="lin" valueType="num">
                                      <p:cBhvr additive="base">
                                        <p:cTn id="28" dur="500" fill="hold"/>
                                        <p:tgtEl>
                                          <p:spTgt spid="115"/>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fill="hold" nodeType="afterEffect">
                                  <p:stCondLst>
                                    <p:cond delay="0"/>
                                  </p:stCondLst>
                                  <p:childTnLst>
                                    <p:set>
                                      <p:cBhvr>
                                        <p:cTn id="31" dur="1" fill="hold">
                                          <p:stCondLst>
                                            <p:cond delay="0"/>
                                          </p:stCondLst>
                                        </p:cTn>
                                        <p:tgtEl>
                                          <p:spTgt spid="106"/>
                                        </p:tgtEl>
                                        <p:attrNameLst>
                                          <p:attrName>style.visibility</p:attrName>
                                        </p:attrNameLst>
                                      </p:cBhvr>
                                      <p:to>
                                        <p:strVal val="visible"/>
                                      </p:to>
                                    </p:set>
                                    <p:anim calcmode="lin" valueType="num">
                                      <p:cBhvr additive="base">
                                        <p:cTn id="32" dur="500" fill="hold"/>
                                        <p:tgtEl>
                                          <p:spTgt spid="106"/>
                                        </p:tgtEl>
                                        <p:attrNameLst>
                                          <p:attrName>ppt_x</p:attrName>
                                        </p:attrNameLst>
                                      </p:cBhvr>
                                      <p:tavLst>
                                        <p:tav tm="0">
                                          <p:val>
                                            <p:strVal val="#ppt_x"/>
                                          </p:val>
                                        </p:tav>
                                        <p:tav tm="100000">
                                          <p:val>
                                            <p:strVal val="#ppt_x"/>
                                          </p:val>
                                        </p:tav>
                                      </p:tavLst>
                                    </p:anim>
                                    <p:anim calcmode="lin" valueType="num">
                                      <p:cBhvr additive="base">
                                        <p:cTn id="33" dur="500" fill="hold"/>
                                        <p:tgtEl>
                                          <p:spTgt spid="106"/>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1" fill="hold" nodeType="afterEffect">
                                  <p:stCondLst>
                                    <p:cond delay="0"/>
                                  </p:stCondLst>
                                  <p:childTnLst>
                                    <p:set>
                                      <p:cBhvr>
                                        <p:cTn id="36" dur="1" fill="hold">
                                          <p:stCondLst>
                                            <p:cond delay="0"/>
                                          </p:stCondLst>
                                        </p:cTn>
                                        <p:tgtEl>
                                          <p:spTgt spid="109"/>
                                        </p:tgtEl>
                                        <p:attrNameLst>
                                          <p:attrName>style.visibility</p:attrName>
                                        </p:attrNameLst>
                                      </p:cBhvr>
                                      <p:to>
                                        <p:strVal val="visible"/>
                                      </p:to>
                                    </p:set>
                                    <p:anim calcmode="lin" valueType="num">
                                      <p:cBhvr additive="base">
                                        <p:cTn id="37" dur="500" fill="hold"/>
                                        <p:tgtEl>
                                          <p:spTgt spid="109"/>
                                        </p:tgtEl>
                                        <p:attrNameLst>
                                          <p:attrName>ppt_x</p:attrName>
                                        </p:attrNameLst>
                                      </p:cBhvr>
                                      <p:tavLst>
                                        <p:tav tm="0">
                                          <p:val>
                                            <p:strVal val="#ppt_x"/>
                                          </p:val>
                                        </p:tav>
                                        <p:tav tm="100000">
                                          <p:val>
                                            <p:strVal val="#ppt_x"/>
                                          </p:val>
                                        </p:tav>
                                      </p:tavLst>
                                    </p:anim>
                                    <p:anim calcmode="lin" valueType="num">
                                      <p:cBhvr additive="base">
                                        <p:cTn id="38" dur="500" fill="hold"/>
                                        <p:tgtEl>
                                          <p:spTgt spid="109"/>
                                        </p:tgtEl>
                                        <p:attrNameLst>
                                          <p:attrName>ppt_y</p:attrName>
                                        </p:attrNameLst>
                                      </p:cBhvr>
                                      <p:tavLst>
                                        <p:tav tm="0">
                                          <p:val>
                                            <p:strVal val="0-#ppt_h/2"/>
                                          </p:val>
                                        </p:tav>
                                        <p:tav tm="100000">
                                          <p:val>
                                            <p:strVal val="#ppt_y"/>
                                          </p:val>
                                        </p:tav>
                                      </p:tavLst>
                                    </p:anim>
                                  </p:childTnLst>
                                </p:cTn>
                              </p:par>
                            </p:childTnLst>
                          </p:cTn>
                        </p:par>
                        <p:par>
                          <p:cTn id="39" fill="hold">
                            <p:stCondLst>
                              <p:cond delay="3500"/>
                            </p:stCondLst>
                            <p:childTnLst>
                              <p:par>
                                <p:cTn id="40" presetID="2" presetClass="entr" presetSubtype="1" fill="hold" nodeType="afterEffect">
                                  <p:stCondLst>
                                    <p:cond delay="0"/>
                                  </p:stCondLst>
                                  <p:childTnLst>
                                    <p:set>
                                      <p:cBhvr>
                                        <p:cTn id="41" dur="1" fill="hold">
                                          <p:stCondLst>
                                            <p:cond delay="0"/>
                                          </p:stCondLst>
                                        </p:cTn>
                                        <p:tgtEl>
                                          <p:spTgt spid="148"/>
                                        </p:tgtEl>
                                        <p:attrNameLst>
                                          <p:attrName>style.visibility</p:attrName>
                                        </p:attrNameLst>
                                      </p:cBhvr>
                                      <p:to>
                                        <p:strVal val="visible"/>
                                      </p:to>
                                    </p:set>
                                    <p:anim calcmode="lin" valueType="num">
                                      <p:cBhvr additive="base">
                                        <p:cTn id="42" dur="500" fill="hold"/>
                                        <p:tgtEl>
                                          <p:spTgt spid="148"/>
                                        </p:tgtEl>
                                        <p:attrNameLst>
                                          <p:attrName>ppt_x</p:attrName>
                                        </p:attrNameLst>
                                      </p:cBhvr>
                                      <p:tavLst>
                                        <p:tav tm="0">
                                          <p:val>
                                            <p:strVal val="#ppt_x"/>
                                          </p:val>
                                        </p:tav>
                                        <p:tav tm="100000">
                                          <p:val>
                                            <p:strVal val="#ppt_x"/>
                                          </p:val>
                                        </p:tav>
                                      </p:tavLst>
                                    </p:anim>
                                    <p:anim calcmode="lin" valueType="num">
                                      <p:cBhvr additive="base">
                                        <p:cTn id="43" dur="500" fill="hold"/>
                                        <p:tgtEl>
                                          <p:spTgt spid="148"/>
                                        </p:tgtEl>
                                        <p:attrNameLst>
                                          <p:attrName>ppt_y</p:attrName>
                                        </p:attrNameLst>
                                      </p:cBhvr>
                                      <p:tavLst>
                                        <p:tav tm="0">
                                          <p:val>
                                            <p:strVal val="0-#ppt_h/2"/>
                                          </p:val>
                                        </p:tav>
                                        <p:tav tm="100000">
                                          <p:val>
                                            <p:strVal val="#ppt_y"/>
                                          </p:val>
                                        </p:tav>
                                      </p:tavLst>
                                    </p:anim>
                                  </p:childTnLst>
                                </p:cTn>
                              </p:par>
                            </p:childTnLst>
                          </p:cTn>
                        </p:par>
                        <p:par>
                          <p:cTn id="44" fill="hold">
                            <p:stCondLst>
                              <p:cond delay="4000"/>
                            </p:stCondLst>
                            <p:childTnLst>
                              <p:par>
                                <p:cTn id="45" presetID="2" presetClass="entr" presetSubtype="1" fill="hold" nodeType="afterEffect">
                                  <p:stCondLst>
                                    <p:cond delay="0"/>
                                  </p:stCondLst>
                                  <p:childTnLst>
                                    <p:set>
                                      <p:cBhvr>
                                        <p:cTn id="46" dur="1" fill="hold">
                                          <p:stCondLst>
                                            <p:cond delay="0"/>
                                          </p:stCondLst>
                                        </p:cTn>
                                        <p:tgtEl>
                                          <p:spTgt spid="118"/>
                                        </p:tgtEl>
                                        <p:attrNameLst>
                                          <p:attrName>style.visibility</p:attrName>
                                        </p:attrNameLst>
                                      </p:cBhvr>
                                      <p:to>
                                        <p:strVal val="visible"/>
                                      </p:to>
                                    </p:set>
                                    <p:anim calcmode="lin" valueType="num">
                                      <p:cBhvr additive="base">
                                        <p:cTn id="47" dur="500" fill="hold"/>
                                        <p:tgtEl>
                                          <p:spTgt spid="118"/>
                                        </p:tgtEl>
                                        <p:attrNameLst>
                                          <p:attrName>ppt_x</p:attrName>
                                        </p:attrNameLst>
                                      </p:cBhvr>
                                      <p:tavLst>
                                        <p:tav tm="0">
                                          <p:val>
                                            <p:strVal val="#ppt_x"/>
                                          </p:val>
                                        </p:tav>
                                        <p:tav tm="100000">
                                          <p:val>
                                            <p:strVal val="#ppt_x"/>
                                          </p:val>
                                        </p:tav>
                                      </p:tavLst>
                                    </p:anim>
                                    <p:anim calcmode="lin" valueType="num">
                                      <p:cBhvr additive="base">
                                        <p:cTn id="48" dur="500" fill="hold"/>
                                        <p:tgtEl>
                                          <p:spTgt spid="118"/>
                                        </p:tgtEl>
                                        <p:attrNameLst>
                                          <p:attrName>ppt_y</p:attrName>
                                        </p:attrNameLst>
                                      </p:cBhvr>
                                      <p:tavLst>
                                        <p:tav tm="0">
                                          <p:val>
                                            <p:strVal val="0-#ppt_h/2"/>
                                          </p:val>
                                        </p:tav>
                                        <p:tav tm="100000">
                                          <p:val>
                                            <p:strVal val="#ppt_y"/>
                                          </p:val>
                                        </p:tav>
                                      </p:tavLst>
                                    </p:anim>
                                  </p:childTnLst>
                                </p:cTn>
                              </p:par>
                            </p:childTnLst>
                          </p:cTn>
                        </p:par>
                        <p:par>
                          <p:cTn id="49" fill="hold">
                            <p:stCondLst>
                              <p:cond delay="4500"/>
                            </p:stCondLst>
                            <p:childTnLst>
                              <p:par>
                                <p:cTn id="50" presetID="2" presetClass="entr" presetSubtype="1" fill="hold" nodeType="afterEffect">
                                  <p:stCondLst>
                                    <p:cond delay="0"/>
                                  </p:stCondLst>
                                  <p:childTnLst>
                                    <p:set>
                                      <p:cBhvr>
                                        <p:cTn id="51" dur="1" fill="hold">
                                          <p:stCondLst>
                                            <p:cond delay="0"/>
                                          </p:stCondLst>
                                        </p:cTn>
                                        <p:tgtEl>
                                          <p:spTgt spid="112"/>
                                        </p:tgtEl>
                                        <p:attrNameLst>
                                          <p:attrName>style.visibility</p:attrName>
                                        </p:attrNameLst>
                                      </p:cBhvr>
                                      <p:to>
                                        <p:strVal val="visible"/>
                                      </p:to>
                                    </p:set>
                                    <p:anim calcmode="lin" valueType="num">
                                      <p:cBhvr additive="base">
                                        <p:cTn id="52" dur="500" fill="hold"/>
                                        <p:tgtEl>
                                          <p:spTgt spid="112"/>
                                        </p:tgtEl>
                                        <p:attrNameLst>
                                          <p:attrName>ppt_x</p:attrName>
                                        </p:attrNameLst>
                                      </p:cBhvr>
                                      <p:tavLst>
                                        <p:tav tm="0">
                                          <p:val>
                                            <p:strVal val="#ppt_x"/>
                                          </p:val>
                                        </p:tav>
                                        <p:tav tm="100000">
                                          <p:val>
                                            <p:strVal val="#ppt_x"/>
                                          </p:val>
                                        </p:tav>
                                      </p:tavLst>
                                    </p:anim>
                                    <p:anim calcmode="lin" valueType="num">
                                      <p:cBhvr additive="base">
                                        <p:cTn id="53" dur="500" fill="hold"/>
                                        <p:tgtEl>
                                          <p:spTgt spid="112"/>
                                        </p:tgtEl>
                                        <p:attrNameLst>
                                          <p:attrName>ppt_y</p:attrName>
                                        </p:attrNameLst>
                                      </p:cBhvr>
                                      <p:tavLst>
                                        <p:tav tm="0">
                                          <p:val>
                                            <p:strVal val="0-#ppt_h/2"/>
                                          </p:val>
                                        </p:tav>
                                        <p:tav tm="100000">
                                          <p:val>
                                            <p:strVal val="#ppt_y"/>
                                          </p:val>
                                        </p:tav>
                                      </p:tavLst>
                                    </p:anim>
                                  </p:childTnLst>
                                </p:cTn>
                              </p:par>
                            </p:childTnLst>
                          </p:cTn>
                        </p:par>
                        <p:par>
                          <p:cTn id="54" fill="hold">
                            <p:stCondLst>
                              <p:cond delay="5000"/>
                            </p:stCondLst>
                            <p:childTnLst>
                              <p:par>
                                <p:cTn id="55" presetID="2" presetClass="entr" presetSubtype="1" fill="hold" nodeType="afterEffect">
                                  <p:stCondLst>
                                    <p:cond delay="0"/>
                                  </p:stCondLst>
                                  <p:childTnLst>
                                    <p:set>
                                      <p:cBhvr>
                                        <p:cTn id="56" dur="1" fill="hold">
                                          <p:stCondLst>
                                            <p:cond delay="0"/>
                                          </p:stCondLst>
                                        </p:cTn>
                                        <p:tgtEl>
                                          <p:spTgt spid="121"/>
                                        </p:tgtEl>
                                        <p:attrNameLst>
                                          <p:attrName>style.visibility</p:attrName>
                                        </p:attrNameLst>
                                      </p:cBhvr>
                                      <p:to>
                                        <p:strVal val="visible"/>
                                      </p:to>
                                    </p:set>
                                    <p:anim calcmode="lin" valueType="num">
                                      <p:cBhvr additive="base">
                                        <p:cTn id="57" dur="500" fill="hold"/>
                                        <p:tgtEl>
                                          <p:spTgt spid="121"/>
                                        </p:tgtEl>
                                        <p:attrNameLst>
                                          <p:attrName>ppt_x</p:attrName>
                                        </p:attrNameLst>
                                      </p:cBhvr>
                                      <p:tavLst>
                                        <p:tav tm="0">
                                          <p:val>
                                            <p:strVal val="#ppt_x"/>
                                          </p:val>
                                        </p:tav>
                                        <p:tav tm="100000">
                                          <p:val>
                                            <p:strVal val="#ppt_x"/>
                                          </p:val>
                                        </p:tav>
                                      </p:tavLst>
                                    </p:anim>
                                    <p:anim calcmode="lin" valueType="num">
                                      <p:cBhvr additive="base">
                                        <p:cTn id="58" dur="500" fill="hold"/>
                                        <p:tgtEl>
                                          <p:spTgt spid="121"/>
                                        </p:tgtEl>
                                        <p:attrNameLst>
                                          <p:attrName>ppt_y</p:attrName>
                                        </p:attrNameLst>
                                      </p:cBhvr>
                                      <p:tavLst>
                                        <p:tav tm="0">
                                          <p:val>
                                            <p:strVal val="0-#ppt_h/2"/>
                                          </p:val>
                                        </p:tav>
                                        <p:tav tm="100000">
                                          <p:val>
                                            <p:strVal val="#ppt_y"/>
                                          </p:val>
                                        </p:tav>
                                      </p:tavLst>
                                    </p:anim>
                                  </p:childTnLst>
                                </p:cTn>
                              </p:par>
                            </p:childTnLst>
                          </p:cTn>
                        </p:par>
                        <p:par>
                          <p:cTn id="59" fill="hold">
                            <p:stCondLst>
                              <p:cond delay="5500"/>
                            </p:stCondLst>
                            <p:childTnLst>
                              <p:par>
                                <p:cTn id="60" presetID="2" presetClass="entr" presetSubtype="1" fill="hold" nodeType="afterEffect">
                                  <p:stCondLst>
                                    <p:cond delay="0"/>
                                  </p:stCondLst>
                                  <p:childTnLst>
                                    <p:set>
                                      <p:cBhvr>
                                        <p:cTn id="61" dur="1" fill="hold">
                                          <p:stCondLst>
                                            <p:cond delay="0"/>
                                          </p:stCondLst>
                                        </p:cTn>
                                        <p:tgtEl>
                                          <p:spTgt spid="127"/>
                                        </p:tgtEl>
                                        <p:attrNameLst>
                                          <p:attrName>style.visibility</p:attrName>
                                        </p:attrNameLst>
                                      </p:cBhvr>
                                      <p:to>
                                        <p:strVal val="visible"/>
                                      </p:to>
                                    </p:set>
                                    <p:anim calcmode="lin" valueType="num">
                                      <p:cBhvr additive="base">
                                        <p:cTn id="62" dur="500" fill="hold"/>
                                        <p:tgtEl>
                                          <p:spTgt spid="127"/>
                                        </p:tgtEl>
                                        <p:attrNameLst>
                                          <p:attrName>ppt_x</p:attrName>
                                        </p:attrNameLst>
                                      </p:cBhvr>
                                      <p:tavLst>
                                        <p:tav tm="0">
                                          <p:val>
                                            <p:strVal val="#ppt_x"/>
                                          </p:val>
                                        </p:tav>
                                        <p:tav tm="100000">
                                          <p:val>
                                            <p:strVal val="#ppt_x"/>
                                          </p:val>
                                        </p:tav>
                                      </p:tavLst>
                                    </p:anim>
                                    <p:anim calcmode="lin" valueType="num">
                                      <p:cBhvr additive="base">
                                        <p:cTn id="63" dur="500" fill="hold"/>
                                        <p:tgtEl>
                                          <p:spTgt spid="127"/>
                                        </p:tgtEl>
                                        <p:attrNameLst>
                                          <p:attrName>ppt_y</p:attrName>
                                        </p:attrNameLst>
                                      </p:cBhvr>
                                      <p:tavLst>
                                        <p:tav tm="0">
                                          <p:val>
                                            <p:strVal val="0-#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1" fill="hold" nodeType="clickEffect">
                                  <p:stCondLst>
                                    <p:cond delay="0"/>
                                  </p:stCondLst>
                                  <p:childTnLst>
                                    <p:set>
                                      <p:cBhvr>
                                        <p:cTn id="67" dur="1" fill="hold">
                                          <p:stCondLst>
                                            <p:cond delay="0"/>
                                          </p:stCondLst>
                                        </p:cTn>
                                        <p:tgtEl>
                                          <p:spTgt spid="73"/>
                                        </p:tgtEl>
                                        <p:attrNameLst>
                                          <p:attrName>style.visibility</p:attrName>
                                        </p:attrNameLst>
                                      </p:cBhvr>
                                      <p:to>
                                        <p:strVal val="visible"/>
                                      </p:to>
                                    </p:set>
                                    <p:anim calcmode="lin" valueType="num">
                                      <p:cBhvr additive="base">
                                        <p:cTn id="68" dur="500" fill="hold"/>
                                        <p:tgtEl>
                                          <p:spTgt spid="73"/>
                                        </p:tgtEl>
                                        <p:attrNameLst>
                                          <p:attrName>ppt_x</p:attrName>
                                        </p:attrNameLst>
                                      </p:cBhvr>
                                      <p:tavLst>
                                        <p:tav tm="0">
                                          <p:val>
                                            <p:strVal val="#ppt_x"/>
                                          </p:val>
                                        </p:tav>
                                        <p:tav tm="100000">
                                          <p:val>
                                            <p:strVal val="#ppt_x"/>
                                          </p:val>
                                        </p:tav>
                                      </p:tavLst>
                                    </p:anim>
                                    <p:anim calcmode="lin" valueType="num">
                                      <p:cBhvr additive="base">
                                        <p:cTn id="69" dur="500" fill="hold"/>
                                        <p:tgtEl>
                                          <p:spTgt spid="73"/>
                                        </p:tgtEl>
                                        <p:attrNameLst>
                                          <p:attrName>ppt_y</p:attrName>
                                        </p:attrNameLst>
                                      </p:cBhvr>
                                      <p:tavLst>
                                        <p:tav tm="0">
                                          <p:val>
                                            <p:strVal val="0-#ppt_h/2"/>
                                          </p:val>
                                        </p:tav>
                                        <p:tav tm="100000">
                                          <p:val>
                                            <p:strVal val="#ppt_y"/>
                                          </p:val>
                                        </p:tav>
                                      </p:tavLst>
                                    </p:anim>
                                  </p:childTnLst>
                                </p:cTn>
                              </p:par>
                            </p:childTnLst>
                          </p:cTn>
                        </p:par>
                        <p:par>
                          <p:cTn id="70" fill="hold">
                            <p:stCondLst>
                              <p:cond delay="500"/>
                            </p:stCondLst>
                            <p:childTnLst>
                              <p:par>
                                <p:cTn id="71" presetID="2" presetClass="entr" presetSubtype="1" fill="hold" nodeType="afterEffect">
                                  <p:stCondLst>
                                    <p:cond delay="0"/>
                                  </p:stCondLst>
                                  <p:childTnLst>
                                    <p:set>
                                      <p:cBhvr>
                                        <p:cTn id="72" dur="1" fill="hold">
                                          <p:stCondLst>
                                            <p:cond delay="0"/>
                                          </p:stCondLst>
                                        </p:cTn>
                                        <p:tgtEl>
                                          <p:spTgt spid="85"/>
                                        </p:tgtEl>
                                        <p:attrNameLst>
                                          <p:attrName>style.visibility</p:attrName>
                                        </p:attrNameLst>
                                      </p:cBhvr>
                                      <p:to>
                                        <p:strVal val="visible"/>
                                      </p:to>
                                    </p:set>
                                    <p:anim calcmode="lin" valueType="num">
                                      <p:cBhvr additive="base">
                                        <p:cTn id="73" dur="500" fill="hold"/>
                                        <p:tgtEl>
                                          <p:spTgt spid="85"/>
                                        </p:tgtEl>
                                        <p:attrNameLst>
                                          <p:attrName>ppt_x</p:attrName>
                                        </p:attrNameLst>
                                      </p:cBhvr>
                                      <p:tavLst>
                                        <p:tav tm="0">
                                          <p:val>
                                            <p:strVal val="#ppt_x"/>
                                          </p:val>
                                        </p:tav>
                                        <p:tav tm="100000">
                                          <p:val>
                                            <p:strVal val="#ppt_x"/>
                                          </p:val>
                                        </p:tav>
                                      </p:tavLst>
                                    </p:anim>
                                    <p:anim calcmode="lin" valueType="num">
                                      <p:cBhvr additive="base">
                                        <p:cTn id="74" dur="500" fill="hold"/>
                                        <p:tgtEl>
                                          <p:spTgt spid="85"/>
                                        </p:tgtEl>
                                        <p:attrNameLst>
                                          <p:attrName>ppt_y</p:attrName>
                                        </p:attrNameLst>
                                      </p:cBhvr>
                                      <p:tavLst>
                                        <p:tav tm="0">
                                          <p:val>
                                            <p:strVal val="0-#ppt_h/2"/>
                                          </p:val>
                                        </p:tav>
                                        <p:tav tm="100000">
                                          <p:val>
                                            <p:strVal val="#ppt_y"/>
                                          </p:val>
                                        </p:tav>
                                      </p:tavLst>
                                    </p:anim>
                                  </p:childTnLst>
                                </p:cTn>
                              </p:par>
                            </p:childTnLst>
                          </p:cTn>
                        </p:par>
                        <p:par>
                          <p:cTn id="75" fill="hold">
                            <p:stCondLst>
                              <p:cond delay="1000"/>
                            </p:stCondLst>
                            <p:childTnLst>
                              <p:par>
                                <p:cTn id="76" presetID="2" presetClass="entr" presetSubtype="1" fill="hold" nodeType="afterEffect">
                                  <p:stCondLst>
                                    <p:cond delay="0"/>
                                  </p:stCondLst>
                                  <p:childTnLst>
                                    <p:set>
                                      <p:cBhvr>
                                        <p:cTn id="77" dur="1" fill="hold">
                                          <p:stCondLst>
                                            <p:cond delay="0"/>
                                          </p:stCondLst>
                                        </p:cTn>
                                        <p:tgtEl>
                                          <p:spTgt spid="70"/>
                                        </p:tgtEl>
                                        <p:attrNameLst>
                                          <p:attrName>style.visibility</p:attrName>
                                        </p:attrNameLst>
                                      </p:cBhvr>
                                      <p:to>
                                        <p:strVal val="visible"/>
                                      </p:to>
                                    </p:set>
                                    <p:anim calcmode="lin" valueType="num">
                                      <p:cBhvr additive="base">
                                        <p:cTn id="78" dur="500" fill="hold"/>
                                        <p:tgtEl>
                                          <p:spTgt spid="70"/>
                                        </p:tgtEl>
                                        <p:attrNameLst>
                                          <p:attrName>ppt_x</p:attrName>
                                        </p:attrNameLst>
                                      </p:cBhvr>
                                      <p:tavLst>
                                        <p:tav tm="0">
                                          <p:val>
                                            <p:strVal val="#ppt_x"/>
                                          </p:val>
                                        </p:tav>
                                        <p:tav tm="100000">
                                          <p:val>
                                            <p:strVal val="#ppt_x"/>
                                          </p:val>
                                        </p:tav>
                                      </p:tavLst>
                                    </p:anim>
                                    <p:anim calcmode="lin" valueType="num">
                                      <p:cBhvr additive="base">
                                        <p:cTn id="79" dur="500" fill="hold"/>
                                        <p:tgtEl>
                                          <p:spTgt spid="70"/>
                                        </p:tgtEl>
                                        <p:attrNameLst>
                                          <p:attrName>ppt_y</p:attrName>
                                        </p:attrNameLst>
                                      </p:cBhvr>
                                      <p:tavLst>
                                        <p:tav tm="0">
                                          <p:val>
                                            <p:strVal val="0-#ppt_h/2"/>
                                          </p:val>
                                        </p:tav>
                                        <p:tav tm="100000">
                                          <p:val>
                                            <p:strVal val="#ppt_y"/>
                                          </p:val>
                                        </p:tav>
                                      </p:tavLst>
                                    </p:anim>
                                  </p:childTnLst>
                                </p:cTn>
                              </p:par>
                            </p:childTnLst>
                          </p:cTn>
                        </p:par>
                        <p:par>
                          <p:cTn id="80" fill="hold">
                            <p:stCondLst>
                              <p:cond delay="1500"/>
                            </p:stCondLst>
                            <p:childTnLst>
                              <p:par>
                                <p:cTn id="81" presetID="2" presetClass="entr" presetSubtype="1" fill="hold" nodeType="afterEffect">
                                  <p:stCondLst>
                                    <p:cond delay="0"/>
                                  </p:stCondLst>
                                  <p:childTnLst>
                                    <p:set>
                                      <p:cBhvr>
                                        <p:cTn id="82" dur="1" fill="hold">
                                          <p:stCondLst>
                                            <p:cond delay="0"/>
                                          </p:stCondLst>
                                        </p:cTn>
                                        <p:tgtEl>
                                          <p:spTgt spid="88"/>
                                        </p:tgtEl>
                                        <p:attrNameLst>
                                          <p:attrName>style.visibility</p:attrName>
                                        </p:attrNameLst>
                                      </p:cBhvr>
                                      <p:to>
                                        <p:strVal val="visible"/>
                                      </p:to>
                                    </p:set>
                                    <p:anim calcmode="lin" valueType="num">
                                      <p:cBhvr additive="base">
                                        <p:cTn id="83" dur="500" fill="hold"/>
                                        <p:tgtEl>
                                          <p:spTgt spid="88"/>
                                        </p:tgtEl>
                                        <p:attrNameLst>
                                          <p:attrName>ppt_x</p:attrName>
                                        </p:attrNameLst>
                                      </p:cBhvr>
                                      <p:tavLst>
                                        <p:tav tm="0">
                                          <p:val>
                                            <p:strVal val="#ppt_x"/>
                                          </p:val>
                                        </p:tav>
                                        <p:tav tm="100000">
                                          <p:val>
                                            <p:strVal val="#ppt_x"/>
                                          </p:val>
                                        </p:tav>
                                      </p:tavLst>
                                    </p:anim>
                                    <p:anim calcmode="lin" valueType="num">
                                      <p:cBhvr additive="base">
                                        <p:cTn id="84" dur="500" fill="hold"/>
                                        <p:tgtEl>
                                          <p:spTgt spid="88"/>
                                        </p:tgtEl>
                                        <p:attrNameLst>
                                          <p:attrName>ppt_y</p:attrName>
                                        </p:attrNameLst>
                                      </p:cBhvr>
                                      <p:tavLst>
                                        <p:tav tm="0">
                                          <p:val>
                                            <p:strVal val="0-#ppt_h/2"/>
                                          </p:val>
                                        </p:tav>
                                        <p:tav tm="100000">
                                          <p:val>
                                            <p:strVal val="#ppt_y"/>
                                          </p:val>
                                        </p:tav>
                                      </p:tavLst>
                                    </p:anim>
                                  </p:childTnLst>
                                </p:cTn>
                              </p:par>
                            </p:childTnLst>
                          </p:cTn>
                        </p:par>
                        <p:par>
                          <p:cTn id="85" fill="hold">
                            <p:stCondLst>
                              <p:cond delay="2000"/>
                            </p:stCondLst>
                            <p:childTnLst>
                              <p:par>
                                <p:cTn id="86" presetID="2" presetClass="entr" presetSubtype="1" fill="hold" nodeType="afterEffect">
                                  <p:stCondLst>
                                    <p:cond delay="0"/>
                                  </p:stCondLst>
                                  <p:childTnLst>
                                    <p:set>
                                      <p:cBhvr>
                                        <p:cTn id="87" dur="1" fill="hold">
                                          <p:stCondLst>
                                            <p:cond delay="0"/>
                                          </p:stCondLst>
                                        </p:cTn>
                                        <p:tgtEl>
                                          <p:spTgt spid="142"/>
                                        </p:tgtEl>
                                        <p:attrNameLst>
                                          <p:attrName>style.visibility</p:attrName>
                                        </p:attrNameLst>
                                      </p:cBhvr>
                                      <p:to>
                                        <p:strVal val="visible"/>
                                      </p:to>
                                    </p:set>
                                    <p:anim calcmode="lin" valueType="num">
                                      <p:cBhvr additive="base">
                                        <p:cTn id="88" dur="500" fill="hold"/>
                                        <p:tgtEl>
                                          <p:spTgt spid="142"/>
                                        </p:tgtEl>
                                        <p:attrNameLst>
                                          <p:attrName>ppt_x</p:attrName>
                                        </p:attrNameLst>
                                      </p:cBhvr>
                                      <p:tavLst>
                                        <p:tav tm="0">
                                          <p:val>
                                            <p:strVal val="#ppt_x"/>
                                          </p:val>
                                        </p:tav>
                                        <p:tav tm="100000">
                                          <p:val>
                                            <p:strVal val="#ppt_x"/>
                                          </p:val>
                                        </p:tav>
                                      </p:tavLst>
                                    </p:anim>
                                    <p:anim calcmode="lin" valueType="num">
                                      <p:cBhvr additive="base">
                                        <p:cTn id="89" dur="500" fill="hold"/>
                                        <p:tgtEl>
                                          <p:spTgt spid="142"/>
                                        </p:tgtEl>
                                        <p:attrNameLst>
                                          <p:attrName>ppt_y</p:attrName>
                                        </p:attrNameLst>
                                      </p:cBhvr>
                                      <p:tavLst>
                                        <p:tav tm="0">
                                          <p:val>
                                            <p:strVal val="0-#ppt_h/2"/>
                                          </p:val>
                                        </p:tav>
                                        <p:tav tm="100000">
                                          <p:val>
                                            <p:strVal val="#ppt_y"/>
                                          </p:val>
                                        </p:tav>
                                      </p:tavLst>
                                    </p:anim>
                                  </p:childTnLst>
                                </p:cTn>
                              </p:par>
                            </p:childTnLst>
                          </p:cTn>
                        </p:par>
                        <p:par>
                          <p:cTn id="90" fill="hold">
                            <p:stCondLst>
                              <p:cond delay="2500"/>
                            </p:stCondLst>
                            <p:childTnLst>
                              <p:par>
                                <p:cTn id="91" presetID="2" presetClass="entr" presetSubtype="1" fill="hold" nodeType="afterEffect">
                                  <p:stCondLst>
                                    <p:cond delay="0"/>
                                  </p:stCondLst>
                                  <p:childTnLst>
                                    <p:set>
                                      <p:cBhvr>
                                        <p:cTn id="92" dur="1" fill="hold">
                                          <p:stCondLst>
                                            <p:cond delay="0"/>
                                          </p:stCondLst>
                                        </p:cTn>
                                        <p:tgtEl>
                                          <p:spTgt spid="94"/>
                                        </p:tgtEl>
                                        <p:attrNameLst>
                                          <p:attrName>style.visibility</p:attrName>
                                        </p:attrNameLst>
                                      </p:cBhvr>
                                      <p:to>
                                        <p:strVal val="visible"/>
                                      </p:to>
                                    </p:set>
                                    <p:anim calcmode="lin" valueType="num">
                                      <p:cBhvr additive="base">
                                        <p:cTn id="93" dur="500" fill="hold"/>
                                        <p:tgtEl>
                                          <p:spTgt spid="94"/>
                                        </p:tgtEl>
                                        <p:attrNameLst>
                                          <p:attrName>ppt_x</p:attrName>
                                        </p:attrNameLst>
                                      </p:cBhvr>
                                      <p:tavLst>
                                        <p:tav tm="0">
                                          <p:val>
                                            <p:strVal val="#ppt_x"/>
                                          </p:val>
                                        </p:tav>
                                        <p:tav tm="100000">
                                          <p:val>
                                            <p:strVal val="#ppt_x"/>
                                          </p:val>
                                        </p:tav>
                                      </p:tavLst>
                                    </p:anim>
                                    <p:anim calcmode="lin" valueType="num">
                                      <p:cBhvr additive="base">
                                        <p:cTn id="94" dur="500" fill="hold"/>
                                        <p:tgtEl>
                                          <p:spTgt spid="94"/>
                                        </p:tgtEl>
                                        <p:attrNameLst>
                                          <p:attrName>ppt_y</p:attrName>
                                        </p:attrNameLst>
                                      </p:cBhvr>
                                      <p:tavLst>
                                        <p:tav tm="0">
                                          <p:val>
                                            <p:strVal val="0-#ppt_h/2"/>
                                          </p:val>
                                        </p:tav>
                                        <p:tav tm="100000">
                                          <p:val>
                                            <p:strVal val="#ppt_y"/>
                                          </p:val>
                                        </p:tav>
                                      </p:tavLst>
                                    </p:anim>
                                  </p:childTnLst>
                                </p:cTn>
                              </p:par>
                            </p:childTnLst>
                          </p:cTn>
                        </p:par>
                        <p:par>
                          <p:cTn id="95" fill="hold">
                            <p:stCondLst>
                              <p:cond delay="3000"/>
                            </p:stCondLst>
                            <p:childTnLst>
                              <p:par>
                                <p:cTn id="96" presetID="2" presetClass="entr" presetSubtype="1" fill="hold" nodeType="afterEffect">
                                  <p:stCondLst>
                                    <p:cond delay="0"/>
                                  </p:stCondLst>
                                  <p:childTnLst>
                                    <p:set>
                                      <p:cBhvr>
                                        <p:cTn id="97" dur="1" fill="hold">
                                          <p:stCondLst>
                                            <p:cond delay="0"/>
                                          </p:stCondLst>
                                        </p:cTn>
                                        <p:tgtEl>
                                          <p:spTgt spid="130"/>
                                        </p:tgtEl>
                                        <p:attrNameLst>
                                          <p:attrName>style.visibility</p:attrName>
                                        </p:attrNameLst>
                                      </p:cBhvr>
                                      <p:to>
                                        <p:strVal val="visible"/>
                                      </p:to>
                                    </p:set>
                                    <p:anim calcmode="lin" valueType="num">
                                      <p:cBhvr additive="base">
                                        <p:cTn id="98" dur="500" fill="hold"/>
                                        <p:tgtEl>
                                          <p:spTgt spid="130"/>
                                        </p:tgtEl>
                                        <p:attrNameLst>
                                          <p:attrName>ppt_x</p:attrName>
                                        </p:attrNameLst>
                                      </p:cBhvr>
                                      <p:tavLst>
                                        <p:tav tm="0">
                                          <p:val>
                                            <p:strVal val="#ppt_x"/>
                                          </p:val>
                                        </p:tav>
                                        <p:tav tm="100000">
                                          <p:val>
                                            <p:strVal val="#ppt_x"/>
                                          </p:val>
                                        </p:tav>
                                      </p:tavLst>
                                    </p:anim>
                                    <p:anim calcmode="lin" valueType="num">
                                      <p:cBhvr additive="base">
                                        <p:cTn id="99" dur="500" fill="hold"/>
                                        <p:tgtEl>
                                          <p:spTgt spid="130"/>
                                        </p:tgtEl>
                                        <p:attrNameLst>
                                          <p:attrName>ppt_y</p:attrName>
                                        </p:attrNameLst>
                                      </p:cBhvr>
                                      <p:tavLst>
                                        <p:tav tm="0">
                                          <p:val>
                                            <p:strVal val="0-#ppt_h/2"/>
                                          </p:val>
                                        </p:tav>
                                        <p:tav tm="100000">
                                          <p:val>
                                            <p:strVal val="#ppt_y"/>
                                          </p:val>
                                        </p:tav>
                                      </p:tavLst>
                                    </p:anim>
                                  </p:childTnLst>
                                </p:cTn>
                              </p:par>
                            </p:childTnLst>
                          </p:cTn>
                        </p:par>
                        <p:par>
                          <p:cTn id="100" fill="hold">
                            <p:stCondLst>
                              <p:cond delay="3500"/>
                            </p:stCondLst>
                            <p:childTnLst>
                              <p:par>
                                <p:cTn id="101" presetID="2" presetClass="entr" presetSubtype="1" fill="hold" nodeType="afterEffect">
                                  <p:stCondLst>
                                    <p:cond delay="0"/>
                                  </p:stCondLst>
                                  <p:childTnLst>
                                    <p:set>
                                      <p:cBhvr>
                                        <p:cTn id="102" dur="1" fill="hold">
                                          <p:stCondLst>
                                            <p:cond delay="0"/>
                                          </p:stCondLst>
                                        </p:cTn>
                                        <p:tgtEl>
                                          <p:spTgt spid="91"/>
                                        </p:tgtEl>
                                        <p:attrNameLst>
                                          <p:attrName>style.visibility</p:attrName>
                                        </p:attrNameLst>
                                      </p:cBhvr>
                                      <p:to>
                                        <p:strVal val="visible"/>
                                      </p:to>
                                    </p:set>
                                    <p:anim calcmode="lin" valueType="num">
                                      <p:cBhvr additive="base">
                                        <p:cTn id="103" dur="500" fill="hold"/>
                                        <p:tgtEl>
                                          <p:spTgt spid="91"/>
                                        </p:tgtEl>
                                        <p:attrNameLst>
                                          <p:attrName>ppt_x</p:attrName>
                                        </p:attrNameLst>
                                      </p:cBhvr>
                                      <p:tavLst>
                                        <p:tav tm="0">
                                          <p:val>
                                            <p:strVal val="#ppt_x"/>
                                          </p:val>
                                        </p:tav>
                                        <p:tav tm="100000">
                                          <p:val>
                                            <p:strVal val="#ppt_x"/>
                                          </p:val>
                                        </p:tav>
                                      </p:tavLst>
                                    </p:anim>
                                    <p:anim calcmode="lin" valueType="num">
                                      <p:cBhvr additive="base">
                                        <p:cTn id="104" dur="500" fill="hold"/>
                                        <p:tgtEl>
                                          <p:spTgt spid="91"/>
                                        </p:tgtEl>
                                        <p:attrNameLst>
                                          <p:attrName>ppt_y</p:attrName>
                                        </p:attrNameLst>
                                      </p:cBhvr>
                                      <p:tavLst>
                                        <p:tav tm="0">
                                          <p:val>
                                            <p:strVal val="0-#ppt_h/2"/>
                                          </p:val>
                                        </p:tav>
                                        <p:tav tm="100000">
                                          <p:val>
                                            <p:strVal val="#ppt_y"/>
                                          </p:val>
                                        </p:tav>
                                      </p:tavLst>
                                    </p:anim>
                                  </p:childTnLst>
                                </p:cTn>
                              </p:par>
                            </p:childTnLst>
                          </p:cTn>
                        </p:par>
                        <p:par>
                          <p:cTn id="105" fill="hold">
                            <p:stCondLst>
                              <p:cond delay="4000"/>
                            </p:stCondLst>
                            <p:childTnLst>
                              <p:par>
                                <p:cTn id="106" presetID="2" presetClass="entr" presetSubtype="1" fill="hold" nodeType="afterEffect">
                                  <p:stCondLst>
                                    <p:cond delay="0"/>
                                  </p:stCondLst>
                                  <p:childTnLst>
                                    <p:set>
                                      <p:cBhvr>
                                        <p:cTn id="107" dur="1" fill="hold">
                                          <p:stCondLst>
                                            <p:cond delay="0"/>
                                          </p:stCondLst>
                                        </p:cTn>
                                        <p:tgtEl>
                                          <p:spTgt spid="133"/>
                                        </p:tgtEl>
                                        <p:attrNameLst>
                                          <p:attrName>style.visibility</p:attrName>
                                        </p:attrNameLst>
                                      </p:cBhvr>
                                      <p:to>
                                        <p:strVal val="visible"/>
                                      </p:to>
                                    </p:set>
                                    <p:anim calcmode="lin" valueType="num">
                                      <p:cBhvr additive="base">
                                        <p:cTn id="108" dur="500" fill="hold"/>
                                        <p:tgtEl>
                                          <p:spTgt spid="133"/>
                                        </p:tgtEl>
                                        <p:attrNameLst>
                                          <p:attrName>ppt_x</p:attrName>
                                        </p:attrNameLst>
                                      </p:cBhvr>
                                      <p:tavLst>
                                        <p:tav tm="0">
                                          <p:val>
                                            <p:strVal val="#ppt_x"/>
                                          </p:val>
                                        </p:tav>
                                        <p:tav tm="100000">
                                          <p:val>
                                            <p:strVal val="#ppt_x"/>
                                          </p:val>
                                        </p:tav>
                                      </p:tavLst>
                                    </p:anim>
                                    <p:anim calcmode="lin" valueType="num">
                                      <p:cBhvr additive="base">
                                        <p:cTn id="109" dur="500" fill="hold"/>
                                        <p:tgtEl>
                                          <p:spTgt spid="133"/>
                                        </p:tgtEl>
                                        <p:attrNameLst>
                                          <p:attrName>ppt_y</p:attrName>
                                        </p:attrNameLst>
                                      </p:cBhvr>
                                      <p:tavLst>
                                        <p:tav tm="0">
                                          <p:val>
                                            <p:strVal val="0-#ppt_h/2"/>
                                          </p:val>
                                        </p:tav>
                                        <p:tav tm="100000">
                                          <p:val>
                                            <p:strVal val="#ppt_y"/>
                                          </p:val>
                                        </p:tav>
                                      </p:tavLst>
                                    </p:anim>
                                  </p:childTnLst>
                                </p:cTn>
                              </p:par>
                            </p:childTnLst>
                          </p:cTn>
                        </p:par>
                        <p:par>
                          <p:cTn id="110" fill="hold">
                            <p:stCondLst>
                              <p:cond delay="4500"/>
                            </p:stCondLst>
                            <p:childTnLst>
                              <p:par>
                                <p:cTn id="111" presetID="2" presetClass="entr" presetSubtype="1" fill="hold" nodeType="afterEffect">
                                  <p:stCondLst>
                                    <p:cond delay="0"/>
                                  </p:stCondLst>
                                  <p:childTnLst>
                                    <p:set>
                                      <p:cBhvr>
                                        <p:cTn id="112" dur="1" fill="hold">
                                          <p:stCondLst>
                                            <p:cond delay="0"/>
                                          </p:stCondLst>
                                        </p:cTn>
                                        <p:tgtEl>
                                          <p:spTgt spid="136"/>
                                        </p:tgtEl>
                                        <p:attrNameLst>
                                          <p:attrName>style.visibility</p:attrName>
                                        </p:attrNameLst>
                                      </p:cBhvr>
                                      <p:to>
                                        <p:strVal val="visible"/>
                                      </p:to>
                                    </p:set>
                                    <p:anim calcmode="lin" valueType="num">
                                      <p:cBhvr additive="base">
                                        <p:cTn id="113" dur="500" fill="hold"/>
                                        <p:tgtEl>
                                          <p:spTgt spid="136"/>
                                        </p:tgtEl>
                                        <p:attrNameLst>
                                          <p:attrName>ppt_x</p:attrName>
                                        </p:attrNameLst>
                                      </p:cBhvr>
                                      <p:tavLst>
                                        <p:tav tm="0">
                                          <p:val>
                                            <p:strVal val="#ppt_x"/>
                                          </p:val>
                                        </p:tav>
                                        <p:tav tm="100000">
                                          <p:val>
                                            <p:strVal val="#ppt_x"/>
                                          </p:val>
                                        </p:tav>
                                      </p:tavLst>
                                    </p:anim>
                                    <p:anim calcmode="lin" valueType="num">
                                      <p:cBhvr additive="base">
                                        <p:cTn id="114" dur="500" fill="hold"/>
                                        <p:tgtEl>
                                          <p:spTgt spid="136"/>
                                        </p:tgtEl>
                                        <p:attrNameLst>
                                          <p:attrName>ppt_y</p:attrName>
                                        </p:attrNameLst>
                                      </p:cBhvr>
                                      <p:tavLst>
                                        <p:tav tm="0">
                                          <p:val>
                                            <p:strVal val="0-#ppt_h/2"/>
                                          </p:val>
                                        </p:tav>
                                        <p:tav tm="100000">
                                          <p:val>
                                            <p:strVal val="#ppt_y"/>
                                          </p:val>
                                        </p:tav>
                                      </p:tavLst>
                                    </p:anim>
                                  </p:childTnLst>
                                </p:cTn>
                              </p:par>
                            </p:childTnLst>
                          </p:cTn>
                        </p:par>
                        <p:par>
                          <p:cTn id="115" fill="hold">
                            <p:stCondLst>
                              <p:cond delay="5000"/>
                            </p:stCondLst>
                            <p:childTnLst>
                              <p:par>
                                <p:cTn id="116" presetID="2" presetClass="entr" presetSubtype="1" fill="hold" nodeType="afterEffect">
                                  <p:stCondLst>
                                    <p:cond delay="0"/>
                                  </p:stCondLst>
                                  <p:childTnLst>
                                    <p:set>
                                      <p:cBhvr>
                                        <p:cTn id="117" dur="1" fill="hold">
                                          <p:stCondLst>
                                            <p:cond delay="0"/>
                                          </p:stCondLst>
                                        </p:cTn>
                                        <p:tgtEl>
                                          <p:spTgt spid="139"/>
                                        </p:tgtEl>
                                        <p:attrNameLst>
                                          <p:attrName>style.visibility</p:attrName>
                                        </p:attrNameLst>
                                      </p:cBhvr>
                                      <p:to>
                                        <p:strVal val="visible"/>
                                      </p:to>
                                    </p:set>
                                    <p:anim calcmode="lin" valueType="num">
                                      <p:cBhvr additive="base">
                                        <p:cTn id="118" dur="500" fill="hold"/>
                                        <p:tgtEl>
                                          <p:spTgt spid="139"/>
                                        </p:tgtEl>
                                        <p:attrNameLst>
                                          <p:attrName>ppt_x</p:attrName>
                                        </p:attrNameLst>
                                      </p:cBhvr>
                                      <p:tavLst>
                                        <p:tav tm="0">
                                          <p:val>
                                            <p:strVal val="#ppt_x"/>
                                          </p:val>
                                        </p:tav>
                                        <p:tav tm="100000">
                                          <p:val>
                                            <p:strVal val="#ppt_x"/>
                                          </p:val>
                                        </p:tav>
                                      </p:tavLst>
                                    </p:anim>
                                    <p:anim calcmode="lin" valueType="num">
                                      <p:cBhvr additive="base">
                                        <p:cTn id="119" dur="500" fill="hold"/>
                                        <p:tgtEl>
                                          <p:spTgt spid="139"/>
                                        </p:tgtEl>
                                        <p:attrNameLst>
                                          <p:attrName>ppt_y</p:attrName>
                                        </p:attrNameLst>
                                      </p:cBhvr>
                                      <p:tavLst>
                                        <p:tav tm="0">
                                          <p:val>
                                            <p:strVal val="0-#ppt_h/2"/>
                                          </p:val>
                                        </p:tav>
                                        <p:tav tm="100000">
                                          <p:val>
                                            <p:strVal val="#ppt_y"/>
                                          </p:val>
                                        </p:tav>
                                      </p:tavLst>
                                    </p:anim>
                                  </p:childTnLst>
                                </p:cTn>
                              </p:par>
                            </p:childTnLst>
                          </p:cTn>
                        </p:par>
                        <p:par>
                          <p:cTn id="120" fill="hold">
                            <p:stCondLst>
                              <p:cond delay="5500"/>
                            </p:stCondLst>
                            <p:childTnLst>
                              <p:par>
                                <p:cTn id="121" presetID="2" presetClass="entr" presetSubtype="1" fill="hold" nodeType="afterEffect">
                                  <p:stCondLst>
                                    <p:cond delay="0"/>
                                  </p:stCondLst>
                                  <p:childTnLst>
                                    <p:set>
                                      <p:cBhvr>
                                        <p:cTn id="122" dur="1" fill="hold">
                                          <p:stCondLst>
                                            <p:cond delay="0"/>
                                          </p:stCondLst>
                                        </p:cTn>
                                        <p:tgtEl>
                                          <p:spTgt spid="145"/>
                                        </p:tgtEl>
                                        <p:attrNameLst>
                                          <p:attrName>style.visibility</p:attrName>
                                        </p:attrNameLst>
                                      </p:cBhvr>
                                      <p:to>
                                        <p:strVal val="visible"/>
                                      </p:to>
                                    </p:set>
                                    <p:anim calcmode="lin" valueType="num">
                                      <p:cBhvr additive="base">
                                        <p:cTn id="123" dur="500" fill="hold"/>
                                        <p:tgtEl>
                                          <p:spTgt spid="145"/>
                                        </p:tgtEl>
                                        <p:attrNameLst>
                                          <p:attrName>ppt_x</p:attrName>
                                        </p:attrNameLst>
                                      </p:cBhvr>
                                      <p:tavLst>
                                        <p:tav tm="0">
                                          <p:val>
                                            <p:strVal val="#ppt_x"/>
                                          </p:val>
                                        </p:tav>
                                        <p:tav tm="100000">
                                          <p:val>
                                            <p:strVal val="#ppt_x"/>
                                          </p:val>
                                        </p:tav>
                                      </p:tavLst>
                                    </p:anim>
                                    <p:anim calcmode="lin" valueType="num">
                                      <p:cBhvr additive="base">
                                        <p:cTn id="124" dur="500" fill="hold"/>
                                        <p:tgtEl>
                                          <p:spTgt spid="145"/>
                                        </p:tgtEl>
                                        <p:attrNameLst>
                                          <p:attrName>ppt_y</p:attrName>
                                        </p:attrNameLst>
                                      </p:cBhvr>
                                      <p:tavLst>
                                        <p:tav tm="0">
                                          <p:val>
                                            <p:strVal val="0-#ppt_h/2"/>
                                          </p:val>
                                        </p:tav>
                                        <p:tav tm="100000">
                                          <p:val>
                                            <p:strVal val="#ppt_y"/>
                                          </p:val>
                                        </p:tav>
                                      </p:tavLst>
                                    </p:anim>
                                  </p:childTnLst>
                                </p:cTn>
                              </p:par>
                            </p:childTnLst>
                          </p:cTn>
                        </p:par>
                        <p:par>
                          <p:cTn id="125" fill="hold">
                            <p:stCondLst>
                              <p:cond delay="6000"/>
                            </p:stCondLst>
                            <p:childTnLst>
                              <p:par>
                                <p:cTn id="126" presetID="2" presetClass="entr" presetSubtype="1" fill="hold" nodeType="afterEffect">
                                  <p:stCondLst>
                                    <p:cond delay="0"/>
                                  </p:stCondLst>
                                  <p:childTnLst>
                                    <p:set>
                                      <p:cBhvr>
                                        <p:cTn id="127" dur="1" fill="hold">
                                          <p:stCondLst>
                                            <p:cond delay="0"/>
                                          </p:stCondLst>
                                        </p:cTn>
                                        <p:tgtEl>
                                          <p:spTgt spid="82"/>
                                        </p:tgtEl>
                                        <p:attrNameLst>
                                          <p:attrName>style.visibility</p:attrName>
                                        </p:attrNameLst>
                                      </p:cBhvr>
                                      <p:to>
                                        <p:strVal val="visible"/>
                                      </p:to>
                                    </p:set>
                                    <p:anim calcmode="lin" valueType="num">
                                      <p:cBhvr additive="base">
                                        <p:cTn id="128" dur="500" fill="hold"/>
                                        <p:tgtEl>
                                          <p:spTgt spid="82"/>
                                        </p:tgtEl>
                                        <p:attrNameLst>
                                          <p:attrName>ppt_x</p:attrName>
                                        </p:attrNameLst>
                                      </p:cBhvr>
                                      <p:tavLst>
                                        <p:tav tm="0">
                                          <p:val>
                                            <p:strVal val="#ppt_x"/>
                                          </p:val>
                                        </p:tav>
                                        <p:tav tm="100000">
                                          <p:val>
                                            <p:strVal val="#ppt_x"/>
                                          </p:val>
                                        </p:tav>
                                      </p:tavLst>
                                    </p:anim>
                                    <p:anim calcmode="lin" valueType="num">
                                      <p:cBhvr additive="base">
                                        <p:cTn id="129" dur="500" fill="hold"/>
                                        <p:tgtEl>
                                          <p:spTgt spid="82"/>
                                        </p:tgtEl>
                                        <p:attrNameLst>
                                          <p:attrName>ppt_y</p:attrName>
                                        </p:attrNameLst>
                                      </p:cBhvr>
                                      <p:tavLst>
                                        <p:tav tm="0">
                                          <p:val>
                                            <p:strVal val="0-#ppt_h/2"/>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151"/>
                                        </p:tgtEl>
                                        <p:attrNameLst>
                                          <p:attrName>style.visibility</p:attrName>
                                        </p:attrNameLst>
                                      </p:cBhvr>
                                      <p:to>
                                        <p:strVal val="visible"/>
                                      </p:to>
                                    </p:set>
                                    <p:animEffect transition="in" filter="fade">
                                      <p:cBhvr>
                                        <p:cTn id="134" dur="500"/>
                                        <p:tgtEl>
                                          <p:spTgt spid="151"/>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152"/>
                                        </p:tgtEl>
                                        <p:attrNameLst>
                                          <p:attrName>style.visibility</p:attrName>
                                        </p:attrNameLst>
                                      </p:cBhvr>
                                      <p:to>
                                        <p:strVal val="visible"/>
                                      </p:to>
                                    </p:set>
                                    <p:animEffect transition="in" filter="fade">
                                      <p:cBhvr>
                                        <p:cTn id="137" dur="5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15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97C9209-62D3-0C0F-CF37-C58A41F9E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hthoek 1">
            <a:extLst>
              <a:ext uri="{FF2B5EF4-FFF2-40B4-BE49-F238E27FC236}">
                <a16:creationId xmlns:a16="http://schemas.microsoft.com/office/drawing/2014/main" id="{1430E631-2AD4-FCE5-0D98-4ADB8382CDAF}"/>
              </a:ext>
            </a:extLst>
          </p:cNvPr>
          <p:cNvSpPr/>
          <p:nvPr/>
        </p:nvSpPr>
        <p:spPr>
          <a:xfrm>
            <a:off x="2228625" y="892886"/>
            <a:ext cx="7734749" cy="12371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Systeemwereld</a:t>
            </a:r>
            <a:b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(beleidsopgaven)</a:t>
            </a:r>
          </a:p>
        </p:txBody>
      </p:sp>
      <p:sp>
        <p:nvSpPr>
          <p:cNvPr id="4" name="Rechthoek 3">
            <a:extLst>
              <a:ext uri="{FF2B5EF4-FFF2-40B4-BE49-F238E27FC236}">
                <a16:creationId xmlns:a16="http://schemas.microsoft.com/office/drawing/2014/main" id="{889688DA-A418-5542-FBE8-2FE0F197D73C}"/>
              </a:ext>
            </a:extLst>
          </p:cNvPr>
          <p:cNvSpPr/>
          <p:nvPr/>
        </p:nvSpPr>
        <p:spPr>
          <a:xfrm>
            <a:off x="2228625" y="5023820"/>
            <a:ext cx="7734749" cy="12371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Leefwereld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(inwoners, verenigingen, maatschappelijk middenveld,</a:t>
            </a:r>
            <a:b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lokale ondernemers, …)</a:t>
            </a:r>
          </a:p>
        </p:txBody>
      </p:sp>
      <p:sp>
        <p:nvSpPr>
          <p:cNvPr id="5" name="Rechthoek 4">
            <a:extLst>
              <a:ext uri="{FF2B5EF4-FFF2-40B4-BE49-F238E27FC236}">
                <a16:creationId xmlns:a16="http://schemas.microsoft.com/office/drawing/2014/main" id="{7AA8CD0F-1669-8898-0168-E12C0098CD38}"/>
              </a:ext>
            </a:extLst>
          </p:cNvPr>
          <p:cNvSpPr/>
          <p:nvPr/>
        </p:nvSpPr>
        <p:spPr>
          <a:xfrm>
            <a:off x="3494217" y="2932283"/>
            <a:ext cx="5203564" cy="12371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Tussenruimte</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2400" dirty="0">
                <a:solidFill>
                  <a:prstClr val="white"/>
                </a:solidFill>
                <a:latin typeface="Calibri" panose="020F0502020204030204"/>
              </a:rPr>
              <a:t>(waarden)</a:t>
            </a:r>
            <a:endPar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 name="Rechte verbindingslijn met pijl 9">
            <a:extLst>
              <a:ext uri="{FF2B5EF4-FFF2-40B4-BE49-F238E27FC236}">
                <a16:creationId xmlns:a16="http://schemas.microsoft.com/office/drawing/2014/main" id="{5CF15672-BDBE-F18A-7162-E905075D8B10}"/>
              </a:ext>
            </a:extLst>
          </p:cNvPr>
          <p:cNvCxnSpPr/>
          <p:nvPr/>
        </p:nvCxnSpPr>
        <p:spPr>
          <a:xfrm>
            <a:off x="4133461" y="2130015"/>
            <a:ext cx="0" cy="80226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4" name="Rechte verbindingslijn met pijl 13">
            <a:extLst>
              <a:ext uri="{FF2B5EF4-FFF2-40B4-BE49-F238E27FC236}">
                <a16:creationId xmlns:a16="http://schemas.microsoft.com/office/drawing/2014/main" id="{3ED0C73A-A309-7EC5-F027-3C3E57696AF1}"/>
              </a:ext>
            </a:extLst>
          </p:cNvPr>
          <p:cNvCxnSpPr/>
          <p:nvPr/>
        </p:nvCxnSpPr>
        <p:spPr>
          <a:xfrm>
            <a:off x="7985439" y="2130015"/>
            <a:ext cx="0" cy="80226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6" name="Rechte verbindingslijn met pijl 15">
            <a:extLst>
              <a:ext uri="{FF2B5EF4-FFF2-40B4-BE49-F238E27FC236}">
                <a16:creationId xmlns:a16="http://schemas.microsoft.com/office/drawing/2014/main" id="{D4547D55-7779-7449-4073-E75651E7CAF6}"/>
              </a:ext>
            </a:extLst>
          </p:cNvPr>
          <p:cNvCxnSpPr/>
          <p:nvPr/>
        </p:nvCxnSpPr>
        <p:spPr>
          <a:xfrm flipV="1">
            <a:off x="4133461" y="4169412"/>
            <a:ext cx="0" cy="85440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8" name="Rechte verbindingslijn met pijl 17">
            <a:extLst>
              <a:ext uri="{FF2B5EF4-FFF2-40B4-BE49-F238E27FC236}">
                <a16:creationId xmlns:a16="http://schemas.microsoft.com/office/drawing/2014/main" id="{D2D982D8-855A-2AEA-768E-C07D3922AB30}"/>
              </a:ext>
            </a:extLst>
          </p:cNvPr>
          <p:cNvCxnSpPr/>
          <p:nvPr/>
        </p:nvCxnSpPr>
        <p:spPr>
          <a:xfrm flipV="1">
            <a:off x="7985439" y="4169412"/>
            <a:ext cx="0" cy="85440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7" name="Afbeelding 6">
            <a:extLst>
              <a:ext uri="{FF2B5EF4-FFF2-40B4-BE49-F238E27FC236}">
                <a16:creationId xmlns:a16="http://schemas.microsoft.com/office/drawing/2014/main" id="{A10F9123-A8A2-C44A-5293-CB85F03C1F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5439" y="5778670"/>
            <a:ext cx="543357" cy="520536"/>
          </a:xfrm>
          <a:prstGeom prst="rect">
            <a:avLst/>
          </a:prstGeom>
        </p:spPr>
      </p:pic>
      <p:pic>
        <p:nvPicPr>
          <p:cNvPr id="9" name="Afbeelding 8">
            <a:extLst>
              <a:ext uri="{FF2B5EF4-FFF2-40B4-BE49-F238E27FC236}">
                <a16:creationId xmlns:a16="http://schemas.microsoft.com/office/drawing/2014/main" id="{A4B325A8-E3C0-C9DD-D5E4-97CFF20E24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0861" y="5079420"/>
            <a:ext cx="543357" cy="520536"/>
          </a:xfrm>
          <a:prstGeom prst="rect">
            <a:avLst/>
          </a:prstGeom>
        </p:spPr>
      </p:pic>
      <p:pic>
        <p:nvPicPr>
          <p:cNvPr id="11" name="Afbeelding 10">
            <a:extLst>
              <a:ext uri="{FF2B5EF4-FFF2-40B4-BE49-F238E27FC236}">
                <a16:creationId xmlns:a16="http://schemas.microsoft.com/office/drawing/2014/main" id="{B5FDF9E8-9C6C-D129-BFFF-3F40014FB5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2479" y="5079420"/>
            <a:ext cx="543357" cy="520536"/>
          </a:xfrm>
          <a:prstGeom prst="rect">
            <a:avLst/>
          </a:prstGeom>
        </p:spPr>
      </p:pic>
      <p:pic>
        <p:nvPicPr>
          <p:cNvPr id="12" name="Afbeelding 11">
            <a:extLst>
              <a:ext uri="{FF2B5EF4-FFF2-40B4-BE49-F238E27FC236}">
                <a16:creationId xmlns:a16="http://schemas.microsoft.com/office/drawing/2014/main" id="{9E65D803-12DF-0912-72ED-AE9B6B03FC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8878" y="5794804"/>
            <a:ext cx="543357" cy="520536"/>
          </a:xfrm>
          <a:prstGeom prst="rect">
            <a:avLst/>
          </a:prstGeom>
        </p:spPr>
      </p:pic>
    </p:spTree>
    <p:extLst>
      <p:ext uri="{BB962C8B-B14F-4D97-AF65-F5344CB8AC3E}">
        <p14:creationId xmlns:p14="http://schemas.microsoft.com/office/powerpoint/2010/main" val="262936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par>
                                <p:cTn id="22" presetID="22" presetClass="entr" presetSubtype="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par>
                                <p:cTn id="25" presetID="22" presetClass="entr" presetSubtype="4"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1.45833E-6 -3.7037E-7 L 0.0711 -0.33079 " pathEditMode="relative" rAng="0" ptsTypes="AA">
                                      <p:cBhvr>
                                        <p:cTn id="38" dur="2000" fill="hold"/>
                                        <p:tgtEl>
                                          <p:spTgt spid="12"/>
                                        </p:tgtEl>
                                        <p:attrNameLst>
                                          <p:attrName>ppt_x</p:attrName>
                                          <p:attrName>ppt_y</p:attrName>
                                        </p:attrNameLst>
                                      </p:cBhvr>
                                      <p:rCtr x="3555" y="-16551"/>
                                    </p:animMotion>
                                  </p:childTnLst>
                                </p:cTn>
                              </p:par>
                              <p:par>
                                <p:cTn id="39" presetID="42" presetClass="path" presetSubtype="0" accel="50000" decel="50000" fill="hold" nodeType="withEffect">
                                  <p:stCondLst>
                                    <p:cond delay="0"/>
                                  </p:stCondLst>
                                  <p:childTnLst>
                                    <p:animMotion origin="layout" path="M -2.91667E-6 -3.7037E-6 L 0.0767 -0.28773 " pathEditMode="relative" rAng="0" ptsTypes="AA">
                                      <p:cBhvr>
                                        <p:cTn id="40" dur="2000" fill="hold"/>
                                        <p:tgtEl>
                                          <p:spTgt spid="9"/>
                                        </p:tgtEl>
                                        <p:attrNameLst>
                                          <p:attrName>ppt_x</p:attrName>
                                          <p:attrName>ppt_y</p:attrName>
                                        </p:attrNameLst>
                                      </p:cBhvr>
                                      <p:rCtr x="3828" y="-14398"/>
                                    </p:animMotion>
                                  </p:childTnLst>
                                </p:cTn>
                              </p:par>
                              <p:par>
                                <p:cTn id="41" presetID="42" presetClass="path" presetSubtype="0" accel="50000" decel="50000" fill="hold" nodeType="withEffect">
                                  <p:stCondLst>
                                    <p:cond delay="0"/>
                                  </p:stCondLst>
                                  <p:childTnLst>
                                    <p:animMotion origin="layout" path="M 2.08333E-7 -3.7037E-6 L -0.03216 -0.22662 " pathEditMode="relative" rAng="0" ptsTypes="AA">
                                      <p:cBhvr>
                                        <p:cTn id="42" dur="2000" fill="hold"/>
                                        <p:tgtEl>
                                          <p:spTgt spid="11"/>
                                        </p:tgtEl>
                                        <p:attrNameLst>
                                          <p:attrName>ppt_x</p:attrName>
                                          <p:attrName>ppt_y</p:attrName>
                                        </p:attrNameLst>
                                      </p:cBhvr>
                                      <p:rCtr x="-1615" y="-11343"/>
                                    </p:animMotion>
                                  </p:childTnLst>
                                </p:cTn>
                              </p:par>
                              <p:par>
                                <p:cTn id="43" presetID="42" presetClass="path" presetSubtype="0" accel="50000" decel="50000" fill="hold" nodeType="withEffect">
                                  <p:stCondLst>
                                    <p:cond delay="0"/>
                                  </p:stCondLst>
                                  <p:childTnLst>
                                    <p:animMotion origin="layout" path="M -3.54167E-6 4.44444E-6 L 0.00287 -0.38056 " pathEditMode="relative" rAng="0" ptsTypes="AA">
                                      <p:cBhvr>
                                        <p:cTn id="44" dur="2000" fill="hold"/>
                                        <p:tgtEl>
                                          <p:spTgt spid="7"/>
                                        </p:tgtEl>
                                        <p:attrNameLst>
                                          <p:attrName>ppt_x</p:attrName>
                                          <p:attrName>ppt_y</p:attrName>
                                        </p:attrNameLst>
                                      </p:cBhvr>
                                      <p:rCtr x="143" y="-190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4FDD9BE-E521-4151-E5D7-E89071EBCE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nl-NL"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3" name="Tijdelijke aanduiding voor datum 2">
            <a:extLst>
              <a:ext uri="{FF2B5EF4-FFF2-40B4-BE49-F238E27FC236}">
                <a16:creationId xmlns:a16="http://schemas.microsoft.com/office/drawing/2014/main" id="{40FD839A-7F34-17B2-8851-CF971F070DE9}"/>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39E39-2087-4A34-B67F-18ABAE681D6E}" type="datetime1">
              <a:rPr kumimoji="0" lang="nl-NL"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24-7-2024</a:t>
            </a:fld>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4" name="Tijdelijke aanduiding voor voettekst 3">
            <a:extLst>
              <a:ext uri="{FF2B5EF4-FFF2-40B4-BE49-F238E27FC236}">
                <a16:creationId xmlns:a16="http://schemas.microsoft.com/office/drawing/2014/main" id="{E94EEAE0-006C-178A-9361-E9CB0825A4F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srgbClr val="8BAA00">
                    <a:lumMod val="50000"/>
                  </a:srgbClr>
                </a:solidFill>
                <a:effectLst/>
                <a:uLnTx/>
                <a:uFillTx/>
                <a:latin typeface="Corbel" panose="020B0503020204020204"/>
                <a:ea typeface="+mn-ea"/>
                <a:cs typeface="+mn-cs"/>
              </a:rPr>
              <a:t>Een voettekst toevoegen</a:t>
            </a:r>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pic>
        <p:nvPicPr>
          <p:cNvPr id="6" name="Afbeelding 5">
            <a:extLst>
              <a:ext uri="{FF2B5EF4-FFF2-40B4-BE49-F238E27FC236}">
                <a16:creationId xmlns:a16="http://schemas.microsoft.com/office/drawing/2014/main" id="{4281ADB6-7C11-BFF5-7A15-9D22C7879E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Ovaal 6">
            <a:extLst>
              <a:ext uri="{FF2B5EF4-FFF2-40B4-BE49-F238E27FC236}">
                <a16:creationId xmlns:a16="http://schemas.microsoft.com/office/drawing/2014/main" id="{E79BA9C0-1814-3F97-9B56-8071374874A7}"/>
              </a:ext>
            </a:extLst>
          </p:cNvPr>
          <p:cNvSpPr/>
          <p:nvPr/>
        </p:nvSpPr>
        <p:spPr>
          <a:xfrm>
            <a:off x="4793413" y="3416062"/>
            <a:ext cx="1086929" cy="62110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orbel" panose="020B0503020204020204"/>
                <a:ea typeface="+mn-ea"/>
                <a:cs typeface="+mn-cs"/>
              </a:rPr>
              <a:t>Opgave</a:t>
            </a:r>
          </a:p>
        </p:txBody>
      </p:sp>
      <p:sp>
        <p:nvSpPr>
          <p:cNvPr id="8" name="Ovaal 7">
            <a:extLst>
              <a:ext uri="{FF2B5EF4-FFF2-40B4-BE49-F238E27FC236}">
                <a16:creationId xmlns:a16="http://schemas.microsoft.com/office/drawing/2014/main" id="{C86EED69-C905-7425-A496-FC77E1156386}"/>
              </a:ext>
            </a:extLst>
          </p:cNvPr>
          <p:cNvSpPr/>
          <p:nvPr/>
        </p:nvSpPr>
        <p:spPr>
          <a:xfrm>
            <a:off x="5023451" y="2941609"/>
            <a:ext cx="1086929" cy="62110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dirty="0">
                <a:solidFill>
                  <a:prstClr val="white"/>
                </a:solidFill>
                <a:latin typeface="Corbel" panose="020B0503020204020204"/>
              </a:rPr>
              <a:t>Opgave</a:t>
            </a:r>
            <a:endParaRPr kumimoji="0" lang="nl-NL" sz="1400" b="0" i="0" u="none" strike="noStrike" kern="1200" cap="none" spc="0" normalizeH="0" baseline="0" noProof="0" dirty="0">
              <a:ln>
                <a:noFill/>
              </a:ln>
              <a:solidFill>
                <a:prstClr val="white"/>
              </a:solidFill>
              <a:effectLst/>
              <a:uLnTx/>
              <a:uFillTx/>
              <a:latin typeface="Corbel" panose="020B0503020204020204"/>
            </a:endParaRPr>
          </a:p>
        </p:txBody>
      </p:sp>
      <p:sp>
        <p:nvSpPr>
          <p:cNvPr id="9" name="Ovaal 8">
            <a:extLst>
              <a:ext uri="{FF2B5EF4-FFF2-40B4-BE49-F238E27FC236}">
                <a16:creationId xmlns:a16="http://schemas.microsoft.com/office/drawing/2014/main" id="{EA5BDB0B-054A-5239-9644-061F361AC373}"/>
              </a:ext>
            </a:extLst>
          </p:cNvPr>
          <p:cNvSpPr/>
          <p:nvPr/>
        </p:nvSpPr>
        <p:spPr>
          <a:xfrm>
            <a:off x="5359881" y="3562711"/>
            <a:ext cx="1086929" cy="62110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orbel" panose="020B0503020204020204"/>
                <a:ea typeface="+mn-ea"/>
                <a:cs typeface="+mn-cs"/>
              </a:rPr>
              <a:t>Opgave</a:t>
            </a:r>
          </a:p>
        </p:txBody>
      </p:sp>
      <p:sp>
        <p:nvSpPr>
          <p:cNvPr id="10" name="Ovaal 9">
            <a:extLst>
              <a:ext uri="{FF2B5EF4-FFF2-40B4-BE49-F238E27FC236}">
                <a16:creationId xmlns:a16="http://schemas.microsoft.com/office/drawing/2014/main" id="{7C6E5552-1327-3D03-5EB2-B82A2F3425B3}"/>
              </a:ext>
            </a:extLst>
          </p:cNvPr>
          <p:cNvSpPr/>
          <p:nvPr/>
        </p:nvSpPr>
        <p:spPr>
          <a:xfrm>
            <a:off x="5696311" y="3252160"/>
            <a:ext cx="1086929" cy="62110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orbel" panose="020B0503020204020204"/>
                <a:ea typeface="+mn-ea"/>
                <a:cs typeface="+mn-cs"/>
              </a:rPr>
              <a:t>Opgave</a:t>
            </a:r>
          </a:p>
        </p:txBody>
      </p:sp>
      <p:sp>
        <p:nvSpPr>
          <p:cNvPr id="11" name="Ovaal 10">
            <a:extLst>
              <a:ext uri="{FF2B5EF4-FFF2-40B4-BE49-F238E27FC236}">
                <a16:creationId xmlns:a16="http://schemas.microsoft.com/office/drawing/2014/main" id="{BE9F36E0-0768-9A40-0636-F3E626692980}"/>
              </a:ext>
            </a:extLst>
          </p:cNvPr>
          <p:cNvSpPr/>
          <p:nvPr/>
        </p:nvSpPr>
        <p:spPr>
          <a:xfrm>
            <a:off x="4648202" y="3873262"/>
            <a:ext cx="1086929" cy="62110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orbel" panose="020B0503020204020204"/>
                <a:ea typeface="+mn-ea"/>
                <a:cs typeface="+mn-cs"/>
              </a:rPr>
              <a:t>Opgave</a:t>
            </a:r>
          </a:p>
        </p:txBody>
      </p:sp>
      <p:sp>
        <p:nvSpPr>
          <p:cNvPr id="12" name="Ovaal 11">
            <a:extLst>
              <a:ext uri="{FF2B5EF4-FFF2-40B4-BE49-F238E27FC236}">
                <a16:creationId xmlns:a16="http://schemas.microsoft.com/office/drawing/2014/main" id="{8B6AB90E-51D6-E97F-D787-7919D47FB31E}"/>
              </a:ext>
            </a:extLst>
          </p:cNvPr>
          <p:cNvSpPr/>
          <p:nvPr/>
        </p:nvSpPr>
        <p:spPr>
          <a:xfrm>
            <a:off x="5696310" y="2769081"/>
            <a:ext cx="1086929" cy="62110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orbel" panose="020B0503020204020204"/>
                <a:ea typeface="+mn-ea"/>
                <a:cs typeface="+mn-cs"/>
              </a:rPr>
              <a:t>Opgave</a:t>
            </a:r>
          </a:p>
        </p:txBody>
      </p:sp>
      <p:sp>
        <p:nvSpPr>
          <p:cNvPr id="13" name="Ovaal 12">
            <a:extLst>
              <a:ext uri="{FF2B5EF4-FFF2-40B4-BE49-F238E27FC236}">
                <a16:creationId xmlns:a16="http://schemas.microsoft.com/office/drawing/2014/main" id="{8F848763-7636-303F-CBA8-92B48D2BE40E}"/>
              </a:ext>
            </a:extLst>
          </p:cNvPr>
          <p:cNvSpPr/>
          <p:nvPr/>
        </p:nvSpPr>
        <p:spPr>
          <a:xfrm>
            <a:off x="5348377" y="4063043"/>
            <a:ext cx="1086929" cy="62110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orbel" panose="020B0503020204020204"/>
                <a:ea typeface="+mn-ea"/>
                <a:cs typeface="+mn-cs"/>
              </a:rPr>
              <a:t>Opgave</a:t>
            </a:r>
          </a:p>
        </p:txBody>
      </p:sp>
      <p:sp>
        <p:nvSpPr>
          <p:cNvPr id="14" name="Ovaal 13">
            <a:extLst>
              <a:ext uri="{FF2B5EF4-FFF2-40B4-BE49-F238E27FC236}">
                <a16:creationId xmlns:a16="http://schemas.microsoft.com/office/drawing/2014/main" id="{B6E8DC67-BEED-97F1-CC3C-5B04018743F4}"/>
              </a:ext>
            </a:extLst>
          </p:cNvPr>
          <p:cNvSpPr/>
          <p:nvPr/>
        </p:nvSpPr>
        <p:spPr>
          <a:xfrm>
            <a:off x="6071560" y="3890515"/>
            <a:ext cx="1086929" cy="62110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orbel" panose="020B0503020204020204"/>
                <a:ea typeface="+mn-ea"/>
                <a:cs typeface="+mn-cs"/>
              </a:rPr>
              <a:t>Opgave</a:t>
            </a:r>
          </a:p>
        </p:txBody>
      </p:sp>
      <p:sp>
        <p:nvSpPr>
          <p:cNvPr id="15" name="Ovaal 14">
            <a:extLst>
              <a:ext uri="{FF2B5EF4-FFF2-40B4-BE49-F238E27FC236}">
                <a16:creationId xmlns:a16="http://schemas.microsoft.com/office/drawing/2014/main" id="{F10BB22B-9A7C-25A9-1947-F33A1C09B846}"/>
              </a:ext>
            </a:extLst>
          </p:cNvPr>
          <p:cNvSpPr/>
          <p:nvPr/>
        </p:nvSpPr>
        <p:spPr>
          <a:xfrm>
            <a:off x="6469813" y="3062379"/>
            <a:ext cx="1086929" cy="62110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orbel" panose="020B0503020204020204"/>
                <a:ea typeface="+mn-ea"/>
                <a:cs typeface="+mn-cs"/>
              </a:rPr>
              <a:t>Opgave</a:t>
            </a:r>
          </a:p>
        </p:txBody>
      </p:sp>
      <p:sp>
        <p:nvSpPr>
          <p:cNvPr id="16" name="Ovaal 15">
            <a:extLst>
              <a:ext uri="{FF2B5EF4-FFF2-40B4-BE49-F238E27FC236}">
                <a16:creationId xmlns:a16="http://schemas.microsoft.com/office/drawing/2014/main" id="{21BCD2D5-F59A-BDCD-1770-DE518F0D20C7}"/>
              </a:ext>
            </a:extLst>
          </p:cNvPr>
          <p:cNvSpPr/>
          <p:nvPr/>
        </p:nvSpPr>
        <p:spPr>
          <a:xfrm>
            <a:off x="6458309" y="3571338"/>
            <a:ext cx="1086929" cy="62110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orbel" panose="020B0503020204020204"/>
                <a:ea typeface="+mn-ea"/>
                <a:cs typeface="+mn-cs"/>
              </a:rPr>
              <a:t>Opgave</a:t>
            </a:r>
          </a:p>
        </p:txBody>
      </p:sp>
      <p:sp>
        <p:nvSpPr>
          <p:cNvPr id="20" name="Ovaal 19">
            <a:extLst>
              <a:ext uri="{FF2B5EF4-FFF2-40B4-BE49-F238E27FC236}">
                <a16:creationId xmlns:a16="http://schemas.microsoft.com/office/drawing/2014/main" id="{5A747164-30E0-F3E0-5409-F232D7140C40}"/>
              </a:ext>
            </a:extLst>
          </p:cNvPr>
          <p:cNvSpPr/>
          <p:nvPr/>
        </p:nvSpPr>
        <p:spPr>
          <a:xfrm>
            <a:off x="1818340" y="4706979"/>
            <a:ext cx="1309780" cy="621102"/>
          </a:xfrm>
          <a:prstGeom prst="ellipse">
            <a:avLst/>
          </a:prstGeom>
          <a:solidFill>
            <a:srgbClr val="14954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orbel" panose="020B0503020204020204"/>
                <a:ea typeface="+mn-ea"/>
                <a:cs typeface="+mn-cs"/>
              </a:rPr>
              <a:t>Waarden</a:t>
            </a:r>
          </a:p>
        </p:txBody>
      </p:sp>
      <p:sp>
        <p:nvSpPr>
          <p:cNvPr id="21" name="Ovaal 20">
            <a:extLst>
              <a:ext uri="{FF2B5EF4-FFF2-40B4-BE49-F238E27FC236}">
                <a16:creationId xmlns:a16="http://schemas.microsoft.com/office/drawing/2014/main" id="{D4F7471E-600A-5D57-4A62-F149B90405AB}"/>
              </a:ext>
            </a:extLst>
          </p:cNvPr>
          <p:cNvSpPr/>
          <p:nvPr/>
        </p:nvSpPr>
        <p:spPr>
          <a:xfrm>
            <a:off x="1818340" y="2036644"/>
            <a:ext cx="1309780" cy="621102"/>
          </a:xfrm>
          <a:prstGeom prst="ellipse">
            <a:avLst/>
          </a:prstGeom>
          <a:solidFill>
            <a:srgbClr val="14954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orbel" panose="020B0503020204020204"/>
                <a:ea typeface="+mn-ea"/>
                <a:cs typeface="+mn-cs"/>
              </a:rPr>
              <a:t>Waarden</a:t>
            </a:r>
          </a:p>
        </p:txBody>
      </p:sp>
      <p:sp>
        <p:nvSpPr>
          <p:cNvPr id="22" name="Ovaal 21">
            <a:extLst>
              <a:ext uri="{FF2B5EF4-FFF2-40B4-BE49-F238E27FC236}">
                <a16:creationId xmlns:a16="http://schemas.microsoft.com/office/drawing/2014/main" id="{332571C7-E3B4-D848-CC60-082A409EAA84}"/>
              </a:ext>
            </a:extLst>
          </p:cNvPr>
          <p:cNvSpPr/>
          <p:nvPr/>
        </p:nvSpPr>
        <p:spPr>
          <a:xfrm>
            <a:off x="5414331" y="5661895"/>
            <a:ext cx="1309780" cy="621102"/>
          </a:xfrm>
          <a:prstGeom prst="ellipse">
            <a:avLst/>
          </a:prstGeom>
          <a:solidFill>
            <a:srgbClr val="14954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orbel" panose="020B0503020204020204"/>
                <a:ea typeface="+mn-ea"/>
                <a:cs typeface="+mn-cs"/>
              </a:rPr>
              <a:t>Waarden</a:t>
            </a:r>
          </a:p>
        </p:txBody>
      </p:sp>
      <p:sp>
        <p:nvSpPr>
          <p:cNvPr id="23" name="Ovaal 22">
            <a:extLst>
              <a:ext uri="{FF2B5EF4-FFF2-40B4-BE49-F238E27FC236}">
                <a16:creationId xmlns:a16="http://schemas.microsoft.com/office/drawing/2014/main" id="{0C3D9525-82F1-1514-AA93-DD5F0B3B82F8}"/>
              </a:ext>
            </a:extLst>
          </p:cNvPr>
          <p:cNvSpPr/>
          <p:nvPr/>
        </p:nvSpPr>
        <p:spPr>
          <a:xfrm>
            <a:off x="6416280" y="764035"/>
            <a:ext cx="1309780" cy="621102"/>
          </a:xfrm>
          <a:prstGeom prst="ellipse">
            <a:avLst/>
          </a:prstGeom>
          <a:solidFill>
            <a:srgbClr val="14954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orbel" panose="020B0503020204020204"/>
                <a:ea typeface="+mn-ea"/>
                <a:cs typeface="+mn-cs"/>
              </a:rPr>
              <a:t>Waarden</a:t>
            </a:r>
          </a:p>
        </p:txBody>
      </p:sp>
      <p:sp>
        <p:nvSpPr>
          <p:cNvPr id="24" name="Ovaal 23">
            <a:extLst>
              <a:ext uri="{FF2B5EF4-FFF2-40B4-BE49-F238E27FC236}">
                <a16:creationId xmlns:a16="http://schemas.microsoft.com/office/drawing/2014/main" id="{0194F045-CDBC-6CC9-4C86-CB2DC6F97030}"/>
              </a:ext>
            </a:extLst>
          </p:cNvPr>
          <p:cNvSpPr/>
          <p:nvPr/>
        </p:nvSpPr>
        <p:spPr>
          <a:xfrm>
            <a:off x="9704229" y="3857430"/>
            <a:ext cx="1309780" cy="621102"/>
          </a:xfrm>
          <a:prstGeom prst="ellipse">
            <a:avLst/>
          </a:prstGeom>
          <a:solidFill>
            <a:srgbClr val="14954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orbel" panose="020B0503020204020204"/>
                <a:ea typeface="+mn-ea"/>
                <a:cs typeface="+mn-cs"/>
              </a:rPr>
              <a:t>Waarden</a:t>
            </a:r>
          </a:p>
        </p:txBody>
      </p:sp>
      <p:sp>
        <p:nvSpPr>
          <p:cNvPr id="25" name="Ovaal 24">
            <a:extLst>
              <a:ext uri="{FF2B5EF4-FFF2-40B4-BE49-F238E27FC236}">
                <a16:creationId xmlns:a16="http://schemas.microsoft.com/office/drawing/2014/main" id="{DF2E86C8-141E-BC8E-832E-808DAF138537}"/>
              </a:ext>
            </a:extLst>
          </p:cNvPr>
          <p:cNvSpPr/>
          <p:nvPr/>
        </p:nvSpPr>
        <p:spPr>
          <a:xfrm>
            <a:off x="7948655" y="2036644"/>
            <a:ext cx="1309780" cy="621102"/>
          </a:xfrm>
          <a:prstGeom prst="ellipse">
            <a:avLst/>
          </a:prstGeom>
          <a:solidFill>
            <a:srgbClr val="14954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orbel" panose="020B0503020204020204"/>
                <a:ea typeface="+mn-ea"/>
                <a:cs typeface="+mn-cs"/>
              </a:rPr>
              <a:t>Waarden</a:t>
            </a:r>
          </a:p>
        </p:txBody>
      </p:sp>
      <p:sp>
        <p:nvSpPr>
          <p:cNvPr id="26" name="Ovaal 25">
            <a:extLst>
              <a:ext uri="{FF2B5EF4-FFF2-40B4-BE49-F238E27FC236}">
                <a16:creationId xmlns:a16="http://schemas.microsoft.com/office/drawing/2014/main" id="{BFA2E3CC-6677-384C-387B-4D030DD40688}"/>
              </a:ext>
            </a:extLst>
          </p:cNvPr>
          <p:cNvSpPr/>
          <p:nvPr/>
        </p:nvSpPr>
        <p:spPr>
          <a:xfrm>
            <a:off x="3128120" y="346403"/>
            <a:ext cx="1309780" cy="621102"/>
          </a:xfrm>
          <a:prstGeom prst="ellipse">
            <a:avLst/>
          </a:prstGeom>
          <a:solidFill>
            <a:srgbClr val="14954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orbel" panose="020B0503020204020204"/>
                <a:ea typeface="+mn-ea"/>
                <a:cs typeface="+mn-cs"/>
              </a:rPr>
              <a:t>Waarden</a:t>
            </a:r>
          </a:p>
        </p:txBody>
      </p:sp>
      <p:sp>
        <p:nvSpPr>
          <p:cNvPr id="27" name="Ovaal 26">
            <a:extLst>
              <a:ext uri="{FF2B5EF4-FFF2-40B4-BE49-F238E27FC236}">
                <a16:creationId xmlns:a16="http://schemas.microsoft.com/office/drawing/2014/main" id="{DC7AF53C-9790-4B74-13E0-267E282F74EE}"/>
              </a:ext>
            </a:extLst>
          </p:cNvPr>
          <p:cNvSpPr/>
          <p:nvPr/>
        </p:nvSpPr>
        <p:spPr>
          <a:xfrm>
            <a:off x="8206170" y="5661895"/>
            <a:ext cx="1309780" cy="621102"/>
          </a:xfrm>
          <a:prstGeom prst="ellipse">
            <a:avLst/>
          </a:prstGeom>
          <a:solidFill>
            <a:srgbClr val="14954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orbel" panose="020B0503020204020204"/>
                <a:ea typeface="+mn-ea"/>
                <a:cs typeface="+mn-cs"/>
              </a:rPr>
              <a:t>Waarden</a:t>
            </a:r>
          </a:p>
        </p:txBody>
      </p:sp>
      <p:sp>
        <p:nvSpPr>
          <p:cNvPr id="28" name="Ovaal 27">
            <a:extLst>
              <a:ext uri="{FF2B5EF4-FFF2-40B4-BE49-F238E27FC236}">
                <a16:creationId xmlns:a16="http://schemas.microsoft.com/office/drawing/2014/main" id="{7143F133-F26D-2A82-698A-65F202979979}"/>
              </a:ext>
            </a:extLst>
          </p:cNvPr>
          <p:cNvSpPr/>
          <p:nvPr/>
        </p:nvSpPr>
        <p:spPr>
          <a:xfrm>
            <a:off x="2145838" y="5661895"/>
            <a:ext cx="1309780" cy="621102"/>
          </a:xfrm>
          <a:prstGeom prst="ellipse">
            <a:avLst/>
          </a:prstGeom>
          <a:solidFill>
            <a:srgbClr val="14954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orbel" panose="020B0503020204020204"/>
                <a:ea typeface="+mn-ea"/>
                <a:cs typeface="+mn-cs"/>
              </a:rPr>
              <a:t>Waarden</a:t>
            </a:r>
          </a:p>
        </p:txBody>
      </p:sp>
    </p:spTree>
    <p:extLst>
      <p:ext uri="{BB962C8B-B14F-4D97-AF65-F5344CB8AC3E}">
        <p14:creationId xmlns:p14="http://schemas.microsoft.com/office/powerpoint/2010/main" val="166741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7 -4.07407E-6 L -0.17708 0.375 " pathEditMode="relative" rAng="0" ptsTypes="AA">
                                      <p:cBhvr>
                                        <p:cTn id="6" dur="4000" fill="hold"/>
                                        <p:tgtEl>
                                          <p:spTgt spid="8"/>
                                        </p:tgtEl>
                                        <p:attrNameLst>
                                          <p:attrName>ppt_x</p:attrName>
                                          <p:attrName>ppt_y</p:attrName>
                                        </p:attrNameLst>
                                      </p:cBhvr>
                                      <p:rCtr x="-8854" y="18750"/>
                                    </p:animMotion>
                                  </p:childTnLst>
                                </p:cTn>
                              </p:par>
                              <p:par>
                                <p:cTn id="7" presetID="42" presetClass="path" presetSubtype="0" accel="50000" decel="50000" fill="hold" grpId="0" nodeType="withEffect">
                                  <p:stCondLst>
                                    <p:cond delay="0"/>
                                  </p:stCondLst>
                                  <p:childTnLst>
                                    <p:animMotion origin="layout" path="M 1.25E-6 -4.07407E-6 L 0.25742 -0.19051 " pathEditMode="relative" rAng="0" ptsTypes="AA">
                                      <p:cBhvr>
                                        <p:cTn id="8" dur="4000" fill="hold"/>
                                        <p:tgtEl>
                                          <p:spTgt spid="12"/>
                                        </p:tgtEl>
                                        <p:attrNameLst>
                                          <p:attrName>ppt_x</p:attrName>
                                          <p:attrName>ppt_y</p:attrName>
                                        </p:attrNameLst>
                                      </p:cBhvr>
                                      <p:rCtr x="12865" y="-9537"/>
                                    </p:animMotion>
                                  </p:childTnLst>
                                </p:cTn>
                              </p:par>
                              <p:par>
                                <p:cTn id="9" presetID="42" presetClass="path" presetSubtype="0" accel="50000" decel="50000" fill="hold" grpId="0" nodeType="withEffect">
                                  <p:stCondLst>
                                    <p:cond delay="0"/>
                                  </p:stCondLst>
                                  <p:childTnLst>
                                    <p:animMotion origin="layout" path="M -2.08333E-7 3.33333E-6 L -0.08919 -0.23311 " pathEditMode="relative" rAng="0" ptsTypes="AA">
                                      <p:cBhvr>
                                        <p:cTn id="10" dur="4000" fill="hold"/>
                                        <p:tgtEl>
                                          <p:spTgt spid="15"/>
                                        </p:tgtEl>
                                        <p:attrNameLst>
                                          <p:attrName>ppt_x</p:attrName>
                                          <p:attrName>ppt_y</p:attrName>
                                        </p:attrNameLst>
                                      </p:cBhvr>
                                      <p:rCtr x="-4466" y="-11667"/>
                                    </p:animMotion>
                                  </p:childTnLst>
                                </p:cTn>
                              </p:par>
                              <p:par>
                                <p:cTn id="11" presetID="42" presetClass="path" presetSubtype="0" accel="50000" decel="50000" fill="hold" grpId="0" nodeType="withEffect">
                                  <p:stCondLst>
                                    <p:cond delay="0"/>
                                  </p:stCondLst>
                                  <p:childTnLst>
                                    <p:animMotion origin="layout" path="M 1.25E-6 -2.22222E-6 L 0.2013 0.03334 " pathEditMode="relative" rAng="0" ptsTypes="AA">
                                      <p:cBhvr>
                                        <p:cTn id="12" dur="4000" fill="hold"/>
                                        <p:tgtEl>
                                          <p:spTgt spid="16"/>
                                        </p:tgtEl>
                                        <p:attrNameLst>
                                          <p:attrName>ppt_x</p:attrName>
                                          <p:attrName>ppt_y</p:attrName>
                                        </p:attrNameLst>
                                      </p:cBhvr>
                                      <p:rCtr x="10065" y="1667"/>
                                    </p:animMotion>
                                  </p:childTnLst>
                                </p:cTn>
                              </p:par>
                              <p:par>
                                <p:cTn id="13" presetID="42" presetClass="path" presetSubtype="0" accel="50000" decel="50000" fill="hold" grpId="0" nodeType="withEffect">
                                  <p:stCondLst>
                                    <p:cond delay="0"/>
                                  </p:stCondLst>
                                  <p:childTnLst>
                                    <p:animMotion origin="layout" path="M 1.25E-6 -4.44444E-6 L -0.36224 0.04399 " pathEditMode="relative" rAng="0" ptsTypes="AA">
                                      <p:cBhvr>
                                        <p:cTn id="14" dur="4000" fill="hold"/>
                                        <p:tgtEl>
                                          <p:spTgt spid="10"/>
                                        </p:tgtEl>
                                        <p:attrNameLst>
                                          <p:attrName>ppt_x</p:attrName>
                                          <p:attrName>ppt_y</p:attrName>
                                        </p:attrNameLst>
                                      </p:cBhvr>
                                      <p:rCtr x="-18112" y="2199"/>
                                    </p:animMotion>
                                  </p:childTnLst>
                                </p:cTn>
                              </p:par>
                              <p:par>
                                <p:cTn id="15" presetID="42" presetClass="path" presetSubtype="0" accel="50000" decel="50000" fill="hold" grpId="0" nodeType="withEffect">
                                  <p:stCondLst>
                                    <p:cond delay="0"/>
                                  </p:stCondLst>
                                  <p:childTnLst>
                                    <p:animMotion origin="layout" path="M -2.08333E-7 2.96296E-6 L 0.16875 0.22523 " pathEditMode="relative" rAng="0" ptsTypes="AA">
                                      <p:cBhvr>
                                        <p:cTn id="16" dur="4000" fill="hold"/>
                                        <p:tgtEl>
                                          <p:spTgt spid="7"/>
                                        </p:tgtEl>
                                        <p:attrNameLst>
                                          <p:attrName>ppt_x</p:attrName>
                                          <p:attrName>ppt_y</p:attrName>
                                        </p:attrNameLst>
                                      </p:cBhvr>
                                      <p:rCtr x="8438" y="11250"/>
                                    </p:animMotion>
                                  </p:childTnLst>
                                </p:cTn>
                              </p:par>
                              <p:par>
                                <p:cTn id="17" presetID="42" presetClass="path" presetSubtype="0" accel="50000" decel="50000" fill="hold" grpId="0" nodeType="withEffect">
                                  <p:stCondLst>
                                    <p:cond delay="0"/>
                                  </p:stCondLst>
                                  <p:childTnLst>
                                    <p:animMotion origin="layout" path="M -4.58333E-6 -3.33333E-6 L -0.19257 -0.18217 " pathEditMode="relative" rAng="0" ptsTypes="AA">
                                      <p:cBhvr>
                                        <p:cTn id="18" dur="4000" fill="hold"/>
                                        <p:tgtEl>
                                          <p:spTgt spid="9"/>
                                        </p:tgtEl>
                                        <p:attrNameLst>
                                          <p:attrName>ppt_x</p:attrName>
                                          <p:attrName>ppt_y</p:attrName>
                                        </p:attrNameLst>
                                      </p:cBhvr>
                                      <p:rCtr x="-9635" y="-9120"/>
                                    </p:animMotion>
                                  </p:childTnLst>
                                </p:cTn>
                              </p:par>
                              <p:par>
                                <p:cTn id="19" presetID="42" presetClass="path" presetSubtype="0" accel="50000" decel="50000" fill="hold" grpId="0" nodeType="withEffect">
                                  <p:stCondLst>
                                    <p:cond delay="0"/>
                                  </p:stCondLst>
                                  <p:childTnLst>
                                    <p:animMotion origin="layout" path="M -1.25E-6 -3.7037E-6 L -0.0763 -0.47291 " pathEditMode="relative" rAng="0" ptsTypes="AA">
                                      <p:cBhvr>
                                        <p:cTn id="20" dur="4000" fill="hold"/>
                                        <p:tgtEl>
                                          <p:spTgt spid="11"/>
                                        </p:tgtEl>
                                        <p:attrNameLst>
                                          <p:attrName>ppt_x</p:attrName>
                                          <p:attrName>ppt_y</p:attrName>
                                        </p:attrNameLst>
                                      </p:cBhvr>
                                      <p:rCtr x="-3815" y="-23657"/>
                                    </p:animMotion>
                                  </p:childTnLst>
                                </p:cTn>
                              </p:par>
                              <p:par>
                                <p:cTn id="21" presetID="42" presetClass="path" presetSubtype="0" accel="50000" decel="50000" fill="hold" grpId="0" nodeType="withEffect">
                                  <p:stCondLst>
                                    <p:cond delay="0"/>
                                  </p:stCondLst>
                                  <p:childTnLst>
                                    <p:animMotion origin="layout" path="M -3.125E-6 -1.48148E-6 L -3.125E-6 0.25 " pathEditMode="relative" rAng="0" ptsTypes="AA">
                                      <p:cBhvr>
                                        <p:cTn id="22" dur="4000" fill="hold"/>
                                        <p:tgtEl>
                                          <p:spTgt spid="13"/>
                                        </p:tgtEl>
                                        <p:attrNameLst>
                                          <p:attrName>ppt_x</p:attrName>
                                          <p:attrName>ppt_y</p:attrName>
                                        </p:attrNameLst>
                                      </p:cBhvr>
                                      <p:rCtr x="0" y="12500"/>
                                    </p:animMotion>
                                  </p:childTnLst>
                                </p:cTn>
                              </p:par>
                              <p:par>
                                <p:cTn id="23" presetID="42" presetClass="path" presetSubtype="0" accel="50000" decel="50000" fill="hold" grpId="0" nodeType="withEffect">
                                  <p:stCondLst>
                                    <p:cond delay="0"/>
                                  </p:stCondLst>
                                  <p:childTnLst>
                                    <p:animMotion origin="layout" path="M 1.875E-6 0 L 0.20104 0.23333 " pathEditMode="relative" rAng="0" ptsTypes="AA">
                                      <p:cBhvr>
                                        <p:cTn id="24" dur="4000" fill="hold"/>
                                        <p:tgtEl>
                                          <p:spTgt spid="14"/>
                                        </p:tgtEl>
                                        <p:attrNameLst>
                                          <p:attrName>ppt_x</p:attrName>
                                          <p:attrName>ppt_y</p:attrName>
                                        </p:attrNameLst>
                                      </p:cBhvr>
                                      <p:rCtr x="10052" y="11667"/>
                                    </p:animMotion>
                                  </p:childTnLst>
                                </p:cTn>
                              </p:par>
                              <p:par>
                                <p:cTn id="25" presetID="42" presetClass="path" presetSubtype="0" accel="50000" decel="50000" fill="hold" grpId="0" nodeType="withEffect">
                                  <p:stCondLst>
                                    <p:cond delay="0"/>
                                  </p:stCondLst>
                                  <p:childTnLst>
                                    <p:animMotion origin="layout" path="M -4.375E-6 -1.48148E-6 L 0.26329 -0.31875 " pathEditMode="relative" rAng="0" ptsTypes="AA">
                                      <p:cBhvr>
                                        <p:cTn id="26" dur="4000" fill="hold"/>
                                        <p:tgtEl>
                                          <p:spTgt spid="20"/>
                                        </p:tgtEl>
                                        <p:attrNameLst>
                                          <p:attrName>ppt_x</p:attrName>
                                          <p:attrName>ppt_y</p:attrName>
                                        </p:attrNameLst>
                                      </p:cBhvr>
                                      <p:rCtr x="13164" y="-15949"/>
                                    </p:animMotion>
                                  </p:childTnLst>
                                </p:cTn>
                              </p:par>
                              <p:par>
                                <p:cTn id="27" presetID="42" presetClass="path" presetSubtype="0" accel="50000" decel="50000" fill="hold" grpId="0" nodeType="withEffect">
                                  <p:stCondLst>
                                    <p:cond delay="0"/>
                                  </p:stCondLst>
                                  <p:childTnLst>
                                    <p:animMotion origin="layout" path="M -4.375E-6 3.7037E-7 L 0.2086 0.22037 " pathEditMode="relative" rAng="0" ptsTypes="AA">
                                      <p:cBhvr>
                                        <p:cTn id="28" dur="4000" fill="hold"/>
                                        <p:tgtEl>
                                          <p:spTgt spid="21"/>
                                        </p:tgtEl>
                                        <p:attrNameLst>
                                          <p:attrName>ppt_x</p:attrName>
                                          <p:attrName>ppt_y</p:attrName>
                                        </p:attrNameLst>
                                      </p:cBhvr>
                                      <p:rCtr x="10430" y="11019"/>
                                    </p:animMotion>
                                  </p:childTnLst>
                                </p:cTn>
                              </p:par>
                              <p:par>
                                <p:cTn id="29" presetID="42" presetClass="path" presetSubtype="0" accel="50000" decel="50000" fill="hold" grpId="0" nodeType="withEffect">
                                  <p:stCondLst>
                                    <p:cond delay="0"/>
                                  </p:stCondLst>
                                  <p:childTnLst>
                                    <p:animMotion origin="layout" path="M 3.54167E-6 -3.33333E-6 L 0.01367 -0.27662 " pathEditMode="relative" rAng="0" ptsTypes="AA">
                                      <p:cBhvr>
                                        <p:cTn id="30" dur="4000" fill="hold"/>
                                        <p:tgtEl>
                                          <p:spTgt spid="22"/>
                                        </p:tgtEl>
                                        <p:attrNameLst>
                                          <p:attrName>ppt_x</p:attrName>
                                          <p:attrName>ppt_y</p:attrName>
                                        </p:attrNameLst>
                                      </p:cBhvr>
                                      <p:rCtr x="677" y="-13843"/>
                                    </p:animMotion>
                                  </p:childTnLst>
                                </p:cTn>
                              </p:par>
                              <p:par>
                                <p:cTn id="31" presetID="42" presetClass="path" presetSubtype="0" accel="50000" decel="50000" fill="hold" grpId="0" nodeType="withEffect">
                                  <p:stCondLst>
                                    <p:cond delay="0"/>
                                  </p:stCondLst>
                                  <p:childTnLst>
                                    <p:animMotion origin="layout" path="M 2.08333E-6 -2.96296E-6 L -0.07995 0.32269 " pathEditMode="relative" rAng="0" ptsTypes="AA">
                                      <p:cBhvr>
                                        <p:cTn id="32" dur="4000" fill="hold"/>
                                        <p:tgtEl>
                                          <p:spTgt spid="23"/>
                                        </p:tgtEl>
                                        <p:attrNameLst>
                                          <p:attrName>ppt_x</p:attrName>
                                          <p:attrName>ppt_y</p:attrName>
                                        </p:attrNameLst>
                                      </p:cBhvr>
                                      <p:rCtr x="-3997" y="16134"/>
                                    </p:animMotion>
                                  </p:childTnLst>
                                </p:cTn>
                              </p:par>
                              <p:par>
                                <p:cTn id="33" presetID="42" presetClass="path" presetSubtype="0" accel="50000" decel="50000" fill="hold" grpId="0" nodeType="withEffect">
                                  <p:stCondLst>
                                    <p:cond delay="0"/>
                                  </p:stCondLst>
                                  <p:childTnLst>
                                    <p:animMotion origin="layout" path="M 6.25E-7 1.11111E-6 L -0.30781 -0.07847 " pathEditMode="relative" rAng="0" ptsTypes="AA">
                                      <p:cBhvr>
                                        <p:cTn id="34" dur="4000" fill="hold"/>
                                        <p:tgtEl>
                                          <p:spTgt spid="24"/>
                                        </p:tgtEl>
                                        <p:attrNameLst>
                                          <p:attrName>ppt_x</p:attrName>
                                          <p:attrName>ppt_y</p:attrName>
                                        </p:attrNameLst>
                                      </p:cBhvr>
                                      <p:rCtr x="-15391" y="-3935"/>
                                    </p:animMotion>
                                  </p:childTnLst>
                                </p:cTn>
                              </p:par>
                              <p:par>
                                <p:cTn id="35" presetID="42" presetClass="path" presetSubtype="0" accel="50000" decel="50000" fill="hold" grpId="0" nodeType="withEffect">
                                  <p:stCondLst>
                                    <p:cond delay="0"/>
                                  </p:stCondLst>
                                  <p:childTnLst>
                                    <p:animMotion origin="layout" path="M 1.04167E-6 3.7037E-7 L -0.27474 0.14167 " pathEditMode="relative" rAng="0" ptsTypes="AA">
                                      <p:cBhvr>
                                        <p:cTn id="36" dur="4000" fill="hold"/>
                                        <p:tgtEl>
                                          <p:spTgt spid="25"/>
                                        </p:tgtEl>
                                        <p:attrNameLst>
                                          <p:attrName>ppt_x</p:attrName>
                                          <p:attrName>ppt_y</p:attrName>
                                        </p:attrNameLst>
                                      </p:cBhvr>
                                      <p:rCtr x="-13737" y="7083"/>
                                    </p:animMotion>
                                  </p:childTnLst>
                                </p:cTn>
                              </p:par>
                              <p:par>
                                <p:cTn id="37" presetID="42" presetClass="path" presetSubtype="0" accel="50000" decel="50000" fill="hold" grpId="0" nodeType="withEffect">
                                  <p:stCondLst>
                                    <p:cond delay="0"/>
                                  </p:stCondLst>
                                  <p:childTnLst>
                                    <p:animMotion origin="layout" path="M 3.54167E-6 -1.85185E-6 L 0.15013 0.44051 " pathEditMode="relative" rAng="0" ptsTypes="AA">
                                      <p:cBhvr>
                                        <p:cTn id="38" dur="4000" fill="hold"/>
                                        <p:tgtEl>
                                          <p:spTgt spid="26"/>
                                        </p:tgtEl>
                                        <p:attrNameLst>
                                          <p:attrName>ppt_x</p:attrName>
                                          <p:attrName>ppt_y</p:attrName>
                                        </p:attrNameLst>
                                      </p:cBhvr>
                                      <p:rCtr x="7500" y="22014"/>
                                    </p:animMotion>
                                  </p:childTnLst>
                                </p:cTn>
                              </p:par>
                              <p:par>
                                <p:cTn id="39" presetID="42" presetClass="path" presetSubtype="0" accel="50000" decel="50000" fill="hold" grpId="0" nodeType="withEffect">
                                  <p:stCondLst>
                                    <p:cond delay="0"/>
                                  </p:stCondLst>
                                  <p:childTnLst>
                                    <p:animMotion origin="layout" path="M -2.70833E-6 -3.33333E-6 L -0.17513 -0.41412 " pathEditMode="relative" rAng="0" ptsTypes="AA">
                                      <p:cBhvr>
                                        <p:cTn id="40" dur="4000" fill="hold"/>
                                        <p:tgtEl>
                                          <p:spTgt spid="27"/>
                                        </p:tgtEl>
                                        <p:attrNameLst>
                                          <p:attrName>ppt_x</p:attrName>
                                          <p:attrName>ppt_y</p:attrName>
                                        </p:attrNameLst>
                                      </p:cBhvr>
                                      <p:rCtr x="-8763" y="-20718"/>
                                    </p:animMotion>
                                  </p:childTnLst>
                                </p:cTn>
                              </p:par>
                              <p:par>
                                <p:cTn id="41" presetID="42" presetClass="path" presetSubtype="0" accel="50000" decel="50000" fill="hold" grpId="0" nodeType="withEffect">
                                  <p:stCondLst>
                                    <p:cond delay="0"/>
                                  </p:stCondLst>
                                  <p:childTnLst>
                                    <p:animMotion origin="layout" path="M 2.5E-6 -3.33333E-6 L 0.20286 -0.25833 " pathEditMode="relative" rAng="0" ptsTypes="AA">
                                      <p:cBhvr>
                                        <p:cTn id="42" dur="4000" fill="hold"/>
                                        <p:tgtEl>
                                          <p:spTgt spid="28"/>
                                        </p:tgtEl>
                                        <p:attrNameLst>
                                          <p:attrName>ppt_x</p:attrName>
                                          <p:attrName>ppt_y</p:attrName>
                                        </p:attrNameLst>
                                      </p:cBhvr>
                                      <p:rCtr x="10143" y="-129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97C9209-62D3-0C0F-CF37-C58A41F9E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kstvak 5">
            <a:extLst>
              <a:ext uri="{FF2B5EF4-FFF2-40B4-BE49-F238E27FC236}">
                <a16:creationId xmlns:a16="http://schemas.microsoft.com/office/drawing/2014/main" id="{A523CF9B-57A2-EC1B-DFB2-64748C5E3F83}"/>
              </a:ext>
            </a:extLst>
          </p:cNvPr>
          <p:cNvSpPr txBox="1"/>
          <p:nvPr/>
        </p:nvSpPr>
        <p:spPr>
          <a:xfrm>
            <a:off x="1366221" y="1420009"/>
            <a:ext cx="7545655" cy="523220"/>
          </a:xfrm>
          <a:prstGeom prst="rect">
            <a:avLst/>
          </a:prstGeom>
          <a:noFill/>
        </p:spPr>
        <p:txBody>
          <a:bodyPr wrap="none" rtlCol="0">
            <a:spAutoFit/>
          </a:bodyPr>
          <a:lstStyle/>
          <a:p>
            <a:r>
              <a:rPr lang="nl-NL" sz="2800" dirty="0"/>
              <a:t>Waar het gaat om processen die moeten ademen:</a:t>
            </a:r>
          </a:p>
        </p:txBody>
      </p:sp>
      <p:sp>
        <p:nvSpPr>
          <p:cNvPr id="8" name="Tekstvak 7">
            <a:extLst>
              <a:ext uri="{FF2B5EF4-FFF2-40B4-BE49-F238E27FC236}">
                <a16:creationId xmlns:a16="http://schemas.microsoft.com/office/drawing/2014/main" id="{946C9261-7F84-FFE0-DC66-DDAA1B1BBF51}"/>
              </a:ext>
            </a:extLst>
          </p:cNvPr>
          <p:cNvSpPr txBox="1"/>
          <p:nvPr/>
        </p:nvSpPr>
        <p:spPr>
          <a:xfrm>
            <a:off x="1366221" y="2409131"/>
            <a:ext cx="9634369" cy="1815882"/>
          </a:xfrm>
          <a:prstGeom prst="rect">
            <a:avLst/>
          </a:prstGeom>
          <a:noFill/>
        </p:spPr>
        <p:txBody>
          <a:bodyPr wrap="none" rtlCol="0">
            <a:spAutoFit/>
          </a:bodyPr>
          <a:lstStyle/>
          <a:p>
            <a:pPr marL="457200" indent="-457200">
              <a:buFont typeface="Arial" panose="020B0604020202020204" pitchFamily="34" charset="0"/>
              <a:buChar char="•"/>
            </a:pPr>
            <a:r>
              <a:rPr lang="nl-NL" sz="2800" dirty="0"/>
              <a:t>Politici: benoem de waarden die je wilt versterken</a:t>
            </a:r>
            <a:br>
              <a:rPr lang="nl-NL" sz="2800" dirty="0"/>
            </a:br>
            <a:r>
              <a:rPr lang="nl-NL" sz="2800" dirty="0"/>
              <a:t>(het bieden van hoop)</a:t>
            </a:r>
          </a:p>
          <a:p>
            <a:pPr marL="457200" indent="-457200">
              <a:buFont typeface="Arial" panose="020B0604020202020204" pitchFamily="34" charset="0"/>
              <a:buChar char="•"/>
            </a:pPr>
            <a:r>
              <a:rPr lang="nl-NL" sz="2800" dirty="0"/>
              <a:t>Bestuurders: geef samen met mensen uit de leefwereld vorm</a:t>
            </a:r>
            <a:br>
              <a:rPr lang="nl-NL" sz="2800" dirty="0"/>
            </a:br>
            <a:r>
              <a:rPr lang="nl-NL" sz="2800" dirty="0"/>
              <a:t>aan een tussenruimte (ruimte voor affordances)</a:t>
            </a:r>
          </a:p>
        </p:txBody>
      </p:sp>
      <p:sp>
        <p:nvSpPr>
          <p:cNvPr id="13" name="Tekstvak 12">
            <a:extLst>
              <a:ext uri="{FF2B5EF4-FFF2-40B4-BE49-F238E27FC236}">
                <a16:creationId xmlns:a16="http://schemas.microsoft.com/office/drawing/2014/main" id="{E85F9D30-2F42-0720-1BA5-EC226D8C1B60}"/>
              </a:ext>
            </a:extLst>
          </p:cNvPr>
          <p:cNvSpPr txBox="1"/>
          <p:nvPr/>
        </p:nvSpPr>
        <p:spPr>
          <a:xfrm>
            <a:off x="1366221" y="5249149"/>
            <a:ext cx="4349268" cy="523220"/>
          </a:xfrm>
          <a:prstGeom prst="rect">
            <a:avLst/>
          </a:prstGeom>
          <a:noFill/>
        </p:spPr>
        <p:txBody>
          <a:bodyPr wrap="none" rtlCol="0">
            <a:spAutoFit/>
          </a:bodyPr>
          <a:lstStyle/>
          <a:p>
            <a:r>
              <a:rPr lang="nl-NL" sz="2800" dirty="0"/>
              <a:t>Dát is de kunst van geboren</a:t>
            </a:r>
          </a:p>
        </p:txBody>
      </p:sp>
    </p:spTree>
    <p:extLst>
      <p:ext uri="{BB962C8B-B14F-4D97-AF65-F5344CB8AC3E}">
        <p14:creationId xmlns:p14="http://schemas.microsoft.com/office/powerpoint/2010/main" val="29354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2B3785C-4D6C-4145-855F-CB554F91690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kstvak 7">
            <a:extLst>
              <a:ext uri="{FF2B5EF4-FFF2-40B4-BE49-F238E27FC236}">
                <a16:creationId xmlns:a16="http://schemas.microsoft.com/office/drawing/2014/main" id="{E320F21D-6B3B-A7D6-EAB6-8CF811816B3E}"/>
              </a:ext>
            </a:extLst>
          </p:cNvPr>
          <p:cNvSpPr txBox="1"/>
          <p:nvPr/>
        </p:nvSpPr>
        <p:spPr>
          <a:xfrm>
            <a:off x="1959428" y="1156995"/>
            <a:ext cx="8410891" cy="1200329"/>
          </a:xfrm>
          <a:prstGeom prst="rect">
            <a:avLst/>
          </a:prstGeom>
          <a:noFill/>
        </p:spPr>
        <p:txBody>
          <a:bodyPr wrap="square" rtlCol="0">
            <a:spAutoFit/>
          </a:bodyPr>
          <a:lstStyle/>
          <a:p>
            <a:pPr algn="ctr"/>
            <a:r>
              <a:rPr lang="nl-NL" sz="3600" dirty="0">
                <a:solidFill>
                  <a:schemeClr val="bg1"/>
                </a:solidFill>
              </a:rPr>
              <a:t>Iedere dag sterven we een beetje</a:t>
            </a:r>
            <a:br>
              <a:rPr lang="nl-NL" sz="3600" dirty="0">
                <a:solidFill>
                  <a:schemeClr val="bg1"/>
                </a:solidFill>
              </a:rPr>
            </a:br>
            <a:r>
              <a:rPr lang="nl-NL" sz="3600" dirty="0">
                <a:solidFill>
                  <a:schemeClr val="bg1"/>
                </a:solidFill>
              </a:rPr>
              <a:t>én iedere dag wordt er in ons iets geboren</a:t>
            </a:r>
          </a:p>
        </p:txBody>
      </p:sp>
      <p:sp>
        <p:nvSpPr>
          <p:cNvPr id="4" name="Vrije vorm: vorm 3">
            <a:extLst>
              <a:ext uri="{FF2B5EF4-FFF2-40B4-BE49-F238E27FC236}">
                <a16:creationId xmlns:a16="http://schemas.microsoft.com/office/drawing/2014/main" id="{526AC7B1-F4D2-DE11-3D4B-6CA408E361F4}"/>
              </a:ext>
            </a:extLst>
          </p:cNvPr>
          <p:cNvSpPr/>
          <p:nvPr/>
        </p:nvSpPr>
        <p:spPr>
          <a:xfrm>
            <a:off x="1678140" y="4500677"/>
            <a:ext cx="8692179" cy="579246"/>
          </a:xfrm>
          <a:custGeom>
            <a:avLst/>
            <a:gdLst>
              <a:gd name="connsiteX0" fmla="*/ 0 w 8692179"/>
              <a:gd name="connsiteY0" fmla="*/ 265582 h 579246"/>
              <a:gd name="connsiteX1" fmla="*/ 150607 w 8692179"/>
              <a:gd name="connsiteY1" fmla="*/ 93459 h 579246"/>
              <a:gd name="connsiteX2" fmla="*/ 322730 w 8692179"/>
              <a:gd name="connsiteY2" fmla="*/ 147247 h 579246"/>
              <a:gd name="connsiteX3" fmla="*/ 494852 w 8692179"/>
              <a:gd name="connsiteY3" fmla="*/ 71944 h 579246"/>
              <a:gd name="connsiteX4" fmla="*/ 666974 w 8692179"/>
              <a:gd name="connsiteY4" fmla="*/ 222551 h 579246"/>
              <a:gd name="connsiteX5" fmla="*/ 785308 w 8692179"/>
              <a:gd name="connsiteY5" fmla="*/ 265582 h 579246"/>
              <a:gd name="connsiteX6" fmla="*/ 935916 w 8692179"/>
              <a:gd name="connsiteY6" fmla="*/ 104217 h 579246"/>
              <a:gd name="connsiteX7" fmla="*/ 1075765 w 8692179"/>
              <a:gd name="connsiteY7" fmla="*/ 222551 h 579246"/>
              <a:gd name="connsiteX8" fmla="*/ 1312433 w 8692179"/>
              <a:gd name="connsiteY8" fmla="*/ 93459 h 579246"/>
              <a:gd name="connsiteX9" fmla="*/ 1473798 w 8692179"/>
              <a:gd name="connsiteY9" fmla="*/ 71944 h 579246"/>
              <a:gd name="connsiteX10" fmla="*/ 1602890 w 8692179"/>
              <a:gd name="connsiteY10" fmla="*/ 201036 h 579246"/>
              <a:gd name="connsiteX11" fmla="*/ 1731981 w 8692179"/>
              <a:gd name="connsiteY11" fmla="*/ 287097 h 579246"/>
              <a:gd name="connsiteX12" fmla="*/ 1904104 w 8692179"/>
              <a:gd name="connsiteY12" fmla="*/ 136490 h 579246"/>
              <a:gd name="connsiteX13" fmla="*/ 2054711 w 8692179"/>
              <a:gd name="connsiteY13" fmla="*/ 114974 h 579246"/>
              <a:gd name="connsiteX14" fmla="*/ 2205318 w 8692179"/>
              <a:gd name="connsiteY14" fmla="*/ 104217 h 579246"/>
              <a:gd name="connsiteX15" fmla="*/ 2355925 w 8692179"/>
              <a:gd name="connsiteY15" fmla="*/ 513007 h 579246"/>
              <a:gd name="connsiteX16" fmla="*/ 2667897 w 8692179"/>
              <a:gd name="connsiteY16" fmla="*/ 416189 h 579246"/>
              <a:gd name="connsiteX17" fmla="*/ 2796988 w 8692179"/>
              <a:gd name="connsiteY17" fmla="*/ 61186 h 579246"/>
              <a:gd name="connsiteX18" fmla="*/ 2926080 w 8692179"/>
              <a:gd name="connsiteY18" fmla="*/ 39671 h 579246"/>
              <a:gd name="connsiteX19" fmla="*/ 3130476 w 8692179"/>
              <a:gd name="connsiteY19" fmla="*/ 211793 h 579246"/>
              <a:gd name="connsiteX20" fmla="*/ 3399417 w 8692179"/>
              <a:gd name="connsiteY20" fmla="*/ 114974 h 579246"/>
              <a:gd name="connsiteX21" fmla="*/ 3517751 w 8692179"/>
              <a:gd name="connsiteY21" fmla="*/ 201036 h 579246"/>
              <a:gd name="connsiteX22" fmla="*/ 3732904 w 8692179"/>
              <a:gd name="connsiteY22" fmla="*/ 93459 h 579246"/>
              <a:gd name="connsiteX23" fmla="*/ 3883511 w 8692179"/>
              <a:gd name="connsiteY23" fmla="*/ 39671 h 579246"/>
              <a:gd name="connsiteX24" fmla="*/ 4012603 w 8692179"/>
              <a:gd name="connsiteY24" fmla="*/ 211793 h 579246"/>
              <a:gd name="connsiteX25" fmla="*/ 4270786 w 8692179"/>
              <a:gd name="connsiteY25" fmla="*/ 125732 h 579246"/>
              <a:gd name="connsiteX26" fmla="*/ 4464424 w 8692179"/>
              <a:gd name="connsiteY26" fmla="*/ 233309 h 579246"/>
              <a:gd name="connsiteX27" fmla="*/ 4701092 w 8692179"/>
              <a:gd name="connsiteY27" fmla="*/ 93459 h 579246"/>
              <a:gd name="connsiteX28" fmla="*/ 4797911 w 8692179"/>
              <a:gd name="connsiteY28" fmla="*/ 82702 h 579246"/>
              <a:gd name="connsiteX29" fmla="*/ 4894730 w 8692179"/>
              <a:gd name="connsiteY29" fmla="*/ 201036 h 579246"/>
              <a:gd name="connsiteX30" fmla="*/ 5109883 w 8692179"/>
              <a:gd name="connsiteY30" fmla="*/ 93459 h 579246"/>
              <a:gd name="connsiteX31" fmla="*/ 5249732 w 8692179"/>
              <a:gd name="connsiteY31" fmla="*/ 222551 h 579246"/>
              <a:gd name="connsiteX32" fmla="*/ 5475643 w 8692179"/>
              <a:gd name="connsiteY32" fmla="*/ 577553 h 579246"/>
              <a:gd name="connsiteX33" fmla="*/ 5798372 w 8692179"/>
              <a:gd name="connsiteY33" fmla="*/ 61186 h 579246"/>
              <a:gd name="connsiteX34" fmla="*/ 5905948 w 8692179"/>
              <a:gd name="connsiteY34" fmla="*/ 28913 h 579246"/>
              <a:gd name="connsiteX35" fmla="*/ 6099586 w 8692179"/>
              <a:gd name="connsiteY35" fmla="*/ 233309 h 579246"/>
              <a:gd name="connsiteX36" fmla="*/ 6314739 w 8692179"/>
              <a:gd name="connsiteY36" fmla="*/ 104217 h 579246"/>
              <a:gd name="connsiteX37" fmla="*/ 6583680 w 8692179"/>
              <a:gd name="connsiteY37" fmla="*/ 190278 h 579246"/>
              <a:gd name="connsiteX38" fmla="*/ 6960198 w 8692179"/>
              <a:gd name="connsiteY38" fmla="*/ 125732 h 579246"/>
              <a:gd name="connsiteX39" fmla="*/ 7390504 w 8692179"/>
              <a:gd name="connsiteY39" fmla="*/ 287097 h 579246"/>
              <a:gd name="connsiteX40" fmla="*/ 7541111 w 8692179"/>
              <a:gd name="connsiteY40" fmla="*/ 71944 h 579246"/>
              <a:gd name="connsiteX41" fmla="*/ 7756264 w 8692179"/>
              <a:gd name="connsiteY41" fmla="*/ 93459 h 579246"/>
              <a:gd name="connsiteX42" fmla="*/ 7939144 w 8692179"/>
              <a:gd name="connsiteY42" fmla="*/ 297854 h 579246"/>
              <a:gd name="connsiteX43" fmla="*/ 8197327 w 8692179"/>
              <a:gd name="connsiteY43" fmla="*/ 50429 h 579246"/>
              <a:gd name="connsiteX44" fmla="*/ 8466268 w 8692179"/>
              <a:gd name="connsiteY44" fmla="*/ 287097 h 579246"/>
              <a:gd name="connsiteX45" fmla="*/ 8692179 w 8692179"/>
              <a:gd name="connsiteY45" fmla="*/ 61186 h 57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92179" h="579246">
                <a:moveTo>
                  <a:pt x="0" y="265582"/>
                </a:moveTo>
                <a:cubicBezTo>
                  <a:pt x="48409" y="189381"/>
                  <a:pt x="96819" y="113181"/>
                  <a:pt x="150607" y="93459"/>
                </a:cubicBezTo>
                <a:cubicBezTo>
                  <a:pt x="204395" y="73736"/>
                  <a:pt x="265356" y="150833"/>
                  <a:pt x="322730" y="147247"/>
                </a:cubicBezTo>
                <a:cubicBezTo>
                  <a:pt x="380104" y="143661"/>
                  <a:pt x="437478" y="59393"/>
                  <a:pt x="494852" y="71944"/>
                </a:cubicBezTo>
                <a:cubicBezTo>
                  <a:pt x="552226" y="84495"/>
                  <a:pt x="618565" y="190278"/>
                  <a:pt x="666974" y="222551"/>
                </a:cubicBezTo>
                <a:cubicBezTo>
                  <a:pt x="715383" y="254824"/>
                  <a:pt x="740484" y="285304"/>
                  <a:pt x="785308" y="265582"/>
                </a:cubicBezTo>
                <a:cubicBezTo>
                  <a:pt x="830132" y="245860"/>
                  <a:pt x="887507" y="111389"/>
                  <a:pt x="935916" y="104217"/>
                </a:cubicBezTo>
                <a:cubicBezTo>
                  <a:pt x="984326" y="97045"/>
                  <a:pt x="1013012" y="224344"/>
                  <a:pt x="1075765" y="222551"/>
                </a:cubicBezTo>
                <a:cubicBezTo>
                  <a:pt x="1138518" y="220758"/>
                  <a:pt x="1246094" y="118560"/>
                  <a:pt x="1312433" y="93459"/>
                </a:cubicBezTo>
                <a:cubicBezTo>
                  <a:pt x="1378772" y="68358"/>
                  <a:pt x="1425389" y="54015"/>
                  <a:pt x="1473798" y="71944"/>
                </a:cubicBezTo>
                <a:cubicBezTo>
                  <a:pt x="1522207" y="89873"/>
                  <a:pt x="1559860" y="165177"/>
                  <a:pt x="1602890" y="201036"/>
                </a:cubicBezTo>
                <a:cubicBezTo>
                  <a:pt x="1645920" y="236895"/>
                  <a:pt x="1681779" y="297855"/>
                  <a:pt x="1731981" y="287097"/>
                </a:cubicBezTo>
                <a:cubicBezTo>
                  <a:pt x="1782183" y="276339"/>
                  <a:pt x="1850316" y="165177"/>
                  <a:pt x="1904104" y="136490"/>
                </a:cubicBezTo>
                <a:cubicBezTo>
                  <a:pt x="1957892" y="107803"/>
                  <a:pt x="2004509" y="120353"/>
                  <a:pt x="2054711" y="114974"/>
                </a:cubicBezTo>
                <a:cubicBezTo>
                  <a:pt x="2104913" y="109595"/>
                  <a:pt x="2155116" y="37878"/>
                  <a:pt x="2205318" y="104217"/>
                </a:cubicBezTo>
                <a:cubicBezTo>
                  <a:pt x="2255520" y="170556"/>
                  <a:pt x="2278829" y="461012"/>
                  <a:pt x="2355925" y="513007"/>
                </a:cubicBezTo>
                <a:cubicBezTo>
                  <a:pt x="2433021" y="565002"/>
                  <a:pt x="2594387" y="491493"/>
                  <a:pt x="2667897" y="416189"/>
                </a:cubicBezTo>
                <a:cubicBezTo>
                  <a:pt x="2741408" y="340886"/>
                  <a:pt x="2753958" y="123939"/>
                  <a:pt x="2796988" y="61186"/>
                </a:cubicBezTo>
                <a:cubicBezTo>
                  <a:pt x="2840018" y="-1567"/>
                  <a:pt x="2870499" y="14570"/>
                  <a:pt x="2926080" y="39671"/>
                </a:cubicBezTo>
                <a:cubicBezTo>
                  <a:pt x="2981661" y="64772"/>
                  <a:pt x="3051587" y="199243"/>
                  <a:pt x="3130476" y="211793"/>
                </a:cubicBezTo>
                <a:cubicBezTo>
                  <a:pt x="3209365" y="224343"/>
                  <a:pt x="3334871" y="116767"/>
                  <a:pt x="3399417" y="114974"/>
                </a:cubicBezTo>
                <a:cubicBezTo>
                  <a:pt x="3463963" y="113181"/>
                  <a:pt x="3462170" y="204622"/>
                  <a:pt x="3517751" y="201036"/>
                </a:cubicBezTo>
                <a:cubicBezTo>
                  <a:pt x="3573332" y="197450"/>
                  <a:pt x="3671944" y="120353"/>
                  <a:pt x="3732904" y="93459"/>
                </a:cubicBezTo>
                <a:cubicBezTo>
                  <a:pt x="3793864" y="66565"/>
                  <a:pt x="3836895" y="19949"/>
                  <a:pt x="3883511" y="39671"/>
                </a:cubicBezTo>
                <a:cubicBezTo>
                  <a:pt x="3930128" y="59393"/>
                  <a:pt x="3948057" y="197449"/>
                  <a:pt x="4012603" y="211793"/>
                </a:cubicBezTo>
                <a:cubicBezTo>
                  <a:pt x="4077149" y="226136"/>
                  <a:pt x="4195483" y="122146"/>
                  <a:pt x="4270786" y="125732"/>
                </a:cubicBezTo>
                <a:cubicBezTo>
                  <a:pt x="4346089" y="129318"/>
                  <a:pt x="4392706" y="238688"/>
                  <a:pt x="4464424" y="233309"/>
                </a:cubicBezTo>
                <a:cubicBezTo>
                  <a:pt x="4536142" y="227930"/>
                  <a:pt x="4645511" y="118560"/>
                  <a:pt x="4701092" y="93459"/>
                </a:cubicBezTo>
                <a:cubicBezTo>
                  <a:pt x="4756673" y="68358"/>
                  <a:pt x="4765638" y="64773"/>
                  <a:pt x="4797911" y="82702"/>
                </a:cubicBezTo>
                <a:cubicBezTo>
                  <a:pt x="4830184" y="100631"/>
                  <a:pt x="4842735" y="199243"/>
                  <a:pt x="4894730" y="201036"/>
                </a:cubicBezTo>
                <a:cubicBezTo>
                  <a:pt x="4946725" y="202829"/>
                  <a:pt x="5050716" y="89873"/>
                  <a:pt x="5109883" y="93459"/>
                </a:cubicBezTo>
                <a:cubicBezTo>
                  <a:pt x="5169050" y="97045"/>
                  <a:pt x="5188772" y="141869"/>
                  <a:pt x="5249732" y="222551"/>
                </a:cubicBezTo>
                <a:cubicBezTo>
                  <a:pt x="5310692" y="303233"/>
                  <a:pt x="5384203" y="604447"/>
                  <a:pt x="5475643" y="577553"/>
                </a:cubicBezTo>
                <a:cubicBezTo>
                  <a:pt x="5567083" y="550659"/>
                  <a:pt x="5726655" y="152626"/>
                  <a:pt x="5798372" y="61186"/>
                </a:cubicBezTo>
                <a:cubicBezTo>
                  <a:pt x="5870089" y="-30254"/>
                  <a:pt x="5855746" y="226"/>
                  <a:pt x="5905948" y="28913"/>
                </a:cubicBezTo>
                <a:cubicBezTo>
                  <a:pt x="5956150" y="57600"/>
                  <a:pt x="6031454" y="220758"/>
                  <a:pt x="6099586" y="233309"/>
                </a:cubicBezTo>
                <a:cubicBezTo>
                  <a:pt x="6167718" y="245860"/>
                  <a:pt x="6234057" y="111389"/>
                  <a:pt x="6314739" y="104217"/>
                </a:cubicBezTo>
                <a:cubicBezTo>
                  <a:pt x="6395421" y="97045"/>
                  <a:pt x="6476104" y="186692"/>
                  <a:pt x="6583680" y="190278"/>
                </a:cubicBezTo>
                <a:cubicBezTo>
                  <a:pt x="6691256" y="193864"/>
                  <a:pt x="6825727" y="109596"/>
                  <a:pt x="6960198" y="125732"/>
                </a:cubicBezTo>
                <a:cubicBezTo>
                  <a:pt x="7094669" y="141868"/>
                  <a:pt x="7293685" y="296062"/>
                  <a:pt x="7390504" y="287097"/>
                </a:cubicBezTo>
                <a:cubicBezTo>
                  <a:pt x="7487323" y="278132"/>
                  <a:pt x="7480151" y="104217"/>
                  <a:pt x="7541111" y="71944"/>
                </a:cubicBezTo>
                <a:cubicBezTo>
                  <a:pt x="7602071" y="39671"/>
                  <a:pt x="7689925" y="55807"/>
                  <a:pt x="7756264" y="93459"/>
                </a:cubicBezTo>
                <a:cubicBezTo>
                  <a:pt x="7822603" y="131111"/>
                  <a:pt x="7865634" y="305026"/>
                  <a:pt x="7939144" y="297854"/>
                </a:cubicBezTo>
                <a:cubicBezTo>
                  <a:pt x="8012654" y="290682"/>
                  <a:pt x="8109473" y="52222"/>
                  <a:pt x="8197327" y="50429"/>
                </a:cubicBezTo>
                <a:cubicBezTo>
                  <a:pt x="8285181" y="48636"/>
                  <a:pt x="8383793" y="285304"/>
                  <a:pt x="8466268" y="287097"/>
                </a:cubicBezTo>
                <a:cubicBezTo>
                  <a:pt x="8548743" y="288890"/>
                  <a:pt x="8620461" y="175038"/>
                  <a:pt x="8692179" y="61186"/>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45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751777" y="190831"/>
            <a:ext cx="4846320" cy="4770783"/>
          </a:xfrm>
        </p:spPr>
        <p:txBody>
          <a:bodyPr rtlCol="0">
            <a:normAutofit/>
          </a:bodyPr>
          <a:lstStyle/>
          <a:p>
            <a:pPr rtl="0"/>
            <a:r>
              <a:rPr lang="nl-NL" dirty="0"/>
              <a:t>Dank voor uw aandacht</a:t>
            </a:r>
            <a:br>
              <a:rPr lang="nl-NL" dirty="0"/>
            </a:br>
            <a:endParaRPr lang="nl-NL" dirty="0"/>
          </a:p>
        </p:txBody>
      </p:sp>
      <p:pic>
        <p:nvPicPr>
          <p:cNvPr id="5" name="Afbeelding 4">
            <a:extLst>
              <a:ext uri="{FF2B5EF4-FFF2-40B4-BE49-F238E27FC236}">
                <a16:creationId xmlns:a16="http://schemas.microsoft.com/office/drawing/2014/main" id="{D455078D-EA3B-4BDD-9D2D-B7808937EA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2950" y="2059388"/>
            <a:ext cx="2130949" cy="3892163"/>
          </a:xfrm>
          <a:prstGeom prst="rect">
            <a:avLst/>
          </a:prstGeom>
        </p:spPr>
      </p:pic>
      <p:pic>
        <p:nvPicPr>
          <p:cNvPr id="7" name="Afbeelding 6">
            <a:extLst>
              <a:ext uri="{FF2B5EF4-FFF2-40B4-BE49-F238E27FC236}">
                <a16:creationId xmlns:a16="http://schemas.microsoft.com/office/drawing/2014/main" id="{15150C58-10A2-4AFC-B6B8-8D44DA658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05461" y="2059388"/>
            <a:ext cx="3286539" cy="3892163"/>
          </a:xfrm>
          <a:prstGeom prst="rect">
            <a:avLst/>
          </a:prstGeom>
        </p:spPr>
      </p:pic>
      <p:pic>
        <p:nvPicPr>
          <p:cNvPr id="9" name="Afbeelding 8">
            <a:extLst>
              <a:ext uri="{FF2B5EF4-FFF2-40B4-BE49-F238E27FC236}">
                <a16:creationId xmlns:a16="http://schemas.microsoft.com/office/drawing/2014/main" id="{6C38BAE4-2A75-4FEF-98ED-97420F5B7B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2059388"/>
            <a:ext cx="1526650" cy="3858812"/>
          </a:xfrm>
          <a:prstGeom prst="rect">
            <a:avLst/>
          </a:prstGeom>
        </p:spPr>
      </p:pic>
      <p:sp>
        <p:nvSpPr>
          <p:cNvPr id="8" name="Subtitel 2">
            <a:extLst>
              <a:ext uri="{FF2B5EF4-FFF2-40B4-BE49-F238E27FC236}">
                <a16:creationId xmlns:a16="http://schemas.microsoft.com/office/drawing/2014/main" id="{7A354988-9882-6482-7765-939E800A92DF}"/>
              </a:ext>
            </a:extLst>
          </p:cNvPr>
          <p:cNvSpPr>
            <a:spLocks noGrp="1"/>
          </p:cNvSpPr>
          <p:nvPr>
            <p:ph type="subTitle" idx="1"/>
          </p:nvPr>
        </p:nvSpPr>
        <p:spPr>
          <a:xfrm>
            <a:off x="1751777" y="4961614"/>
            <a:ext cx="4846320" cy="868336"/>
          </a:xfrm>
        </p:spPr>
        <p:txBody>
          <a:bodyPr rtlCol="0">
            <a:normAutofit/>
          </a:bodyPr>
          <a:lstStyle/>
          <a:p>
            <a:pPr rtl="0"/>
            <a:endParaRPr lang="nl-NL" dirty="0"/>
          </a:p>
          <a:p>
            <a:pPr rtl="0"/>
            <a:r>
              <a:rPr lang="nl-NL" dirty="0"/>
              <a:t>School voor Praktische Filosofie</a:t>
            </a:r>
          </a:p>
          <a:p>
            <a:pPr rtl="0"/>
            <a:r>
              <a:rPr lang="nl-NL" dirty="0"/>
              <a:t>Govert Geldof, Leeuwarden, 24 juli 2024</a:t>
            </a:r>
          </a:p>
        </p:txBody>
      </p:sp>
    </p:spTree>
    <p:extLst>
      <p:ext uri="{BB962C8B-B14F-4D97-AF65-F5344CB8AC3E}">
        <p14:creationId xmlns:p14="http://schemas.microsoft.com/office/powerpoint/2010/main" val="374328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2B3785C-4D6C-4145-855F-CB554F91690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Vrije vorm: vorm 3">
            <a:extLst>
              <a:ext uri="{FF2B5EF4-FFF2-40B4-BE49-F238E27FC236}">
                <a16:creationId xmlns:a16="http://schemas.microsoft.com/office/drawing/2014/main" id="{20C924BD-8F15-D112-962F-DDB14453C2C0}"/>
              </a:ext>
            </a:extLst>
          </p:cNvPr>
          <p:cNvSpPr/>
          <p:nvPr/>
        </p:nvSpPr>
        <p:spPr>
          <a:xfrm>
            <a:off x="186612" y="2983644"/>
            <a:ext cx="11756572" cy="2213327"/>
          </a:xfrm>
          <a:custGeom>
            <a:avLst/>
            <a:gdLst>
              <a:gd name="connsiteX0" fmla="*/ 0 w 11756572"/>
              <a:gd name="connsiteY0" fmla="*/ 1905597 h 2213327"/>
              <a:gd name="connsiteX1" fmla="*/ 1446245 w 11756572"/>
              <a:gd name="connsiteY1" fmla="*/ 1243123 h 2213327"/>
              <a:gd name="connsiteX2" fmla="*/ 2817845 w 11756572"/>
              <a:gd name="connsiteY2" fmla="*/ 1364421 h 2213327"/>
              <a:gd name="connsiteX3" fmla="*/ 4282751 w 11756572"/>
              <a:gd name="connsiteY3" fmla="*/ 711278 h 2213327"/>
              <a:gd name="connsiteX4" fmla="*/ 5589037 w 11756572"/>
              <a:gd name="connsiteY4" fmla="*/ 1112495 h 2213327"/>
              <a:gd name="connsiteX5" fmla="*/ 7016621 w 11756572"/>
              <a:gd name="connsiteY5" fmla="*/ 2148193 h 2213327"/>
              <a:gd name="connsiteX6" fmla="*/ 8668139 w 11756572"/>
              <a:gd name="connsiteY6" fmla="*/ 1952250 h 2213327"/>
              <a:gd name="connsiteX7" fmla="*/ 10114384 w 11756572"/>
              <a:gd name="connsiteY7" fmla="*/ 701948 h 2213327"/>
              <a:gd name="connsiteX8" fmla="*/ 11271380 w 11756572"/>
              <a:gd name="connsiteY8" fmla="*/ 39474 h 2213327"/>
              <a:gd name="connsiteX9" fmla="*/ 11756572 w 11756572"/>
              <a:gd name="connsiteY9" fmla="*/ 132780 h 221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56572" h="2213327">
                <a:moveTo>
                  <a:pt x="0" y="1905597"/>
                </a:moveTo>
                <a:cubicBezTo>
                  <a:pt x="488302" y="1619458"/>
                  <a:pt x="976604" y="1333319"/>
                  <a:pt x="1446245" y="1243123"/>
                </a:cubicBezTo>
                <a:cubicBezTo>
                  <a:pt x="1915886" y="1152927"/>
                  <a:pt x="2345094" y="1453062"/>
                  <a:pt x="2817845" y="1364421"/>
                </a:cubicBezTo>
                <a:cubicBezTo>
                  <a:pt x="3290596" y="1275780"/>
                  <a:pt x="3820886" y="753266"/>
                  <a:pt x="4282751" y="711278"/>
                </a:cubicBezTo>
                <a:cubicBezTo>
                  <a:pt x="4744616" y="669290"/>
                  <a:pt x="5133392" y="873009"/>
                  <a:pt x="5589037" y="1112495"/>
                </a:cubicBezTo>
                <a:cubicBezTo>
                  <a:pt x="6044682" y="1351981"/>
                  <a:pt x="6503437" y="2008234"/>
                  <a:pt x="7016621" y="2148193"/>
                </a:cubicBezTo>
                <a:cubicBezTo>
                  <a:pt x="7529805" y="2288152"/>
                  <a:pt x="8151845" y="2193291"/>
                  <a:pt x="8668139" y="1952250"/>
                </a:cubicBezTo>
                <a:cubicBezTo>
                  <a:pt x="9184433" y="1711209"/>
                  <a:pt x="9680510" y="1020744"/>
                  <a:pt x="10114384" y="701948"/>
                </a:cubicBezTo>
                <a:cubicBezTo>
                  <a:pt x="10548258" y="383152"/>
                  <a:pt x="10997682" y="134335"/>
                  <a:pt x="11271380" y="39474"/>
                </a:cubicBezTo>
                <a:cubicBezTo>
                  <a:pt x="11545078" y="-55387"/>
                  <a:pt x="11650825" y="38696"/>
                  <a:pt x="11756572" y="132780"/>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Ovaal 4">
            <a:extLst>
              <a:ext uri="{FF2B5EF4-FFF2-40B4-BE49-F238E27FC236}">
                <a16:creationId xmlns:a16="http://schemas.microsoft.com/office/drawing/2014/main" id="{8F955099-8659-7F9F-29F8-155E68C62556}"/>
              </a:ext>
            </a:extLst>
          </p:cNvPr>
          <p:cNvSpPr/>
          <p:nvPr/>
        </p:nvSpPr>
        <p:spPr>
          <a:xfrm>
            <a:off x="2345094" y="3171241"/>
            <a:ext cx="2034074" cy="1838132"/>
          </a:xfrm>
          <a:prstGeom prst="ellipse">
            <a:avLst/>
          </a:prstGeom>
          <a:solidFill>
            <a:srgbClr val="557D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b="1" dirty="0"/>
              <a:t>Natuurlijke processen</a:t>
            </a:r>
          </a:p>
        </p:txBody>
      </p:sp>
      <p:sp>
        <p:nvSpPr>
          <p:cNvPr id="6" name="Ovaal 5">
            <a:extLst>
              <a:ext uri="{FF2B5EF4-FFF2-40B4-BE49-F238E27FC236}">
                <a16:creationId xmlns:a16="http://schemas.microsoft.com/office/drawing/2014/main" id="{2AD9AF39-792B-7683-E731-FFC3D35D34D5}"/>
              </a:ext>
            </a:extLst>
          </p:cNvPr>
          <p:cNvSpPr/>
          <p:nvPr/>
        </p:nvSpPr>
        <p:spPr>
          <a:xfrm>
            <a:off x="4379168" y="2785552"/>
            <a:ext cx="2034074" cy="1838132"/>
          </a:xfrm>
          <a:prstGeom prst="ellipse">
            <a:avLst/>
          </a:prstGeom>
          <a:solidFill>
            <a:srgbClr val="557D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b="1" dirty="0"/>
              <a:t>De mens, de wisselwerking met andere mensen en culturen</a:t>
            </a:r>
          </a:p>
        </p:txBody>
      </p:sp>
      <p:sp>
        <p:nvSpPr>
          <p:cNvPr id="7" name="Ovaal 6">
            <a:extLst>
              <a:ext uri="{FF2B5EF4-FFF2-40B4-BE49-F238E27FC236}">
                <a16:creationId xmlns:a16="http://schemas.microsoft.com/office/drawing/2014/main" id="{FEDB5081-1162-1887-F607-6052036EE0D1}"/>
              </a:ext>
            </a:extLst>
          </p:cNvPr>
          <p:cNvSpPr/>
          <p:nvPr/>
        </p:nvSpPr>
        <p:spPr>
          <a:xfrm>
            <a:off x="6158204" y="3902710"/>
            <a:ext cx="2034074" cy="1838132"/>
          </a:xfrm>
          <a:prstGeom prst="ellipse">
            <a:avLst/>
          </a:prstGeom>
          <a:solidFill>
            <a:srgbClr val="557D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b="1" dirty="0"/>
              <a:t>Gezondheid en leren</a:t>
            </a:r>
          </a:p>
        </p:txBody>
      </p:sp>
      <p:sp>
        <p:nvSpPr>
          <p:cNvPr id="9" name="Ovaal 8">
            <a:extLst>
              <a:ext uri="{FF2B5EF4-FFF2-40B4-BE49-F238E27FC236}">
                <a16:creationId xmlns:a16="http://schemas.microsoft.com/office/drawing/2014/main" id="{9F43F18C-7423-10A9-73EF-89D01C7319E1}"/>
              </a:ext>
            </a:extLst>
          </p:cNvPr>
          <p:cNvSpPr/>
          <p:nvPr/>
        </p:nvSpPr>
        <p:spPr>
          <a:xfrm>
            <a:off x="217714" y="3630775"/>
            <a:ext cx="2096278" cy="1838132"/>
          </a:xfrm>
          <a:prstGeom prst="ellipse">
            <a:avLst/>
          </a:prstGeom>
          <a:solidFill>
            <a:srgbClr val="557DB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prstClr val="white"/>
                </a:solidFill>
                <a:effectLst/>
                <a:uLnTx/>
                <a:uFillTx/>
                <a:latin typeface="Calibri" panose="020F0502020204030204"/>
                <a:ea typeface="+mn-ea"/>
                <a:cs typeface="+mn-cs"/>
              </a:rPr>
              <a:t>Theorie over entropie en zelforganisatie</a:t>
            </a:r>
          </a:p>
        </p:txBody>
      </p:sp>
      <p:sp>
        <p:nvSpPr>
          <p:cNvPr id="2" name="Ovaal 1">
            <a:extLst>
              <a:ext uri="{FF2B5EF4-FFF2-40B4-BE49-F238E27FC236}">
                <a16:creationId xmlns:a16="http://schemas.microsoft.com/office/drawing/2014/main" id="{E2E64861-0F56-CAE6-5441-95CF7C210A66}"/>
              </a:ext>
            </a:extLst>
          </p:cNvPr>
          <p:cNvSpPr/>
          <p:nvPr/>
        </p:nvSpPr>
        <p:spPr>
          <a:xfrm>
            <a:off x="8285584" y="3902710"/>
            <a:ext cx="2034074" cy="1838132"/>
          </a:xfrm>
          <a:prstGeom prst="ellipse">
            <a:avLst/>
          </a:prstGeom>
          <a:solidFill>
            <a:srgbClr val="557D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b="1" dirty="0"/>
              <a:t>Politiek en bestuur</a:t>
            </a:r>
          </a:p>
        </p:txBody>
      </p:sp>
      <p:sp>
        <p:nvSpPr>
          <p:cNvPr id="8" name="Ovaal 7">
            <a:extLst>
              <a:ext uri="{FF2B5EF4-FFF2-40B4-BE49-F238E27FC236}">
                <a16:creationId xmlns:a16="http://schemas.microsoft.com/office/drawing/2014/main" id="{F1DFBDCC-1221-4AB0-6003-9F0391AA16EE}"/>
              </a:ext>
            </a:extLst>
          </p:cNvPr>
          <p:cNvSpPr/>
          <p:nvPr/>
        </p:nvSpPr>
        <p:spPr>
          <a:xfrm>
            <a:off x="9703836" y="2347608"/>
            <a:ext cx="2034074" cy="1838132"/>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b="1" dirty="0"/>
              <a:t>Affordances</a:t>
            </a:r>
          </a:p>
          <a:p>
            <a:pPr algn="ctr"/>
            <a:r>
              <a:rPr lang="nl-NL" sz="1600" b="1" dirty="0"/>
              <a:t>(hoop versus verwachting)</a:t>
            </a:r>
          </a:p>
        </p:txBody>
      </p:sp>
      <p:cxnSp>
        <p:nvCxnSpPr>
          <p:cNvPr id="11" name="Rechte verbindingslijn 10">
            <a:extLst>
              <a:ext uri="{FF2B5EF4-FFF2-40B4-BE49-F238E27FC236}">
                <a16:creationId xmlns:a16="http://schemas.microsoft.com/office/drawing/2014/main" id="{007BB3F0-A81D-5502-6930-7DD1F9EF2BF9}"/>
              </a:ext>
            </a:extLst>
          </p:cNvPr>
          <p:cNvCxnSpPr>
            <a:cxnSpLocks/>
          </p:cNvCxnSpPr>
          <p:nvPr/>
        </p:nvCxnSpPr>
        <p:spPr>
          <a:xfrm>
            <a:off x="8192278" y="718457"/>
            <a:ext cx="55986" cy="5840963"/>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3" name="Tekstvak 12">
            <a:extLst>
              <a:ext uri="{FF2B5EF4-FFF2-40B4-BE49-F238E27FC236}">
                <a16:creationId xmlns:a16="http://schemas.microsoft.com/office/drawing/2014/main" id="{5A3D0721-43DC-99CE-6650-0667266D5C7C}"/>
              </a:ext>
            </a:extLst>
          </p:cNvPr>
          <p:cNvSpPr txBox="1"/>
          <p:nvPr/>
        </p:nvSpPr>
        <p:spPr>
          <a:xfrm>
            <a:off x="7041878" y="849287"/>
            <a:ext cx="970137" cy="461665"/>
          </a:xfrm>
          <a:prstGeom prst="rect">
            <a:avLst/>
          </a:prstGeom>
          <a:noFill/>
        </p:spPr>
        <p:txBody>
          <a:bodyPr wrap="none" rtlCol="0">
            <a:spAutoFit/>
          </a:bodyPr>
          <a:lstStyle/>
          <a:p>
            <a:r>
              <a:rPr lang="nl-NL" sz="2400" dirty="0">
                <a:solidFill>
                  <a:schemeClr val="bg1"/>
                </a:solidFill>
              </a:rPr>
              <a:t>Deel 1</a:t>
            </a:r>
          </a:p>
        </p:txBody>
      </p:sp>
      <p:sp>
        <p:nvSpPr>
          <p:cNvPr id="14" name="Tekstvak 13">
            <a:extLst>
              <a:ext uri="{FF2B5EF4-FFF2-40B4-BE49-F238E27FC236}">
                <a16:creationId xmlns:a16="http://schemas.microsoft.com/office/drawing/2014/main" id="{C62B106C-486D-29B6-56F0-690343029C4D}"/>
              </a:ext>
            </a:extLst>
          </p:cNvPr>
          <p:cNvSpPr txBox="1"/>
          <p:nvPr/>
        </p:nvSpPr>
        <p:spPr>
          <a:xfrm>
            <a:off x="8400661" y="854151"/>
            <a:ext cx="989373" cy="461665"/>
          </a:xfrm>
          <a:prstGeom prst="rect">
            <a:avLst/>
          </a:prstGeom>
          <a:noFill/>
        </p:spPr>
        <p:txBody>
          <a:bodyPr wrap="none" rtlCol="0">
            <a:spAutoFit/>
          </a:bodyPr>
          <a:lstStyle/>
          <a:p>
            <a:r>
              <a:rPr lang="nl-NL" sz="2400" dirty="0">
                <a:solidFill>
                  <a:schemeClr val="bg1"/>
                </a:solidFill>
              </a:rPr>
              <a:t>Deel 2</a:t>
            </a:r>
          </a:p>
        </p:txBody>
      </p:sp>
    </p:spTree>
    <p:extLst>
      <p:ext uri="{BB962C8B-B14F-4D97-AF65-F5344CB8AC3E}">
        <p14:creationId xmlns:p14="http://schemas.microsoft.com/office/powerpoint/2010/main" val="216732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3"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1+#ppt_w/2"/>
                                          </p:val>
                                        </p:tav>
                                        <p:tav tm="100000">
                                          <p:val>
                                            <p:strVal val="#ppt_x"/>
                                          </p:val>
                                        </p:tav>
                                      </p:tavLst>
                                    </p:anim>
                                    <p:anim calcmode="lin" valueType="num">
                                      <p:cBhvr additive="base">
                                        <p:cTn id="3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 grpId="0" animBg="1"/>
      <p:bldP spid="8" grpId="0" animBg="1"/>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97C9209-62D3-0C0F-CF37-C58A41F9E9E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Afbeelding 1">
            <a:extLst>
              <a:ext uri="{FF2B5EF4-FFF2-40B4-BE49-F238E27FC236}">
                <a16:creationId xmlns:a16="http://schemas.microsoft.com/office/drawing/2014/main" id="{13EB1F33-FC11-0B40-3821-EE0D8E69073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188039"/>
            <a:ext cx="12192000" cy="4967111"/>
          </a:xfrm>
          <a:prstGeom prst="rect">
            <a:avLst/>
          </a:prstGeom>
        </p:spPr>
      </p:pic>
      <p:sp>
        <p:nvSpPr>
          <p:cNvPr id="5" name="Tekstvak 4">
            <a:extLst>
              <a:ext uri="{FF2B5EF4-FFF2-40B4-BE49-F238E27FC236}">
                <a16:creationId xmlns:a16="http://schemas.microsoft.com/office/drawing/2014/main" id="{D9381FDA-3E88-20C6-1AE2-7B3B29976827}"/>
              </a:ext>
            </a:extLst>
          </p:cNvPr>
          <p:cNvSpPr txBox="1"/>
          <p:nvPr/>
        </p:nvSpPr>
        <p:spPr>
          <a:xfrm>
            <a:off x="3047223" y="6306520"/>
            <a:ext cx="6097554" cy="400110"/>
          </a:xfrm>
          <a:prstGeom prst="rect">
            <a:avLst/>
          </a:prstGeom>
          <a:noFill/>
        </p:spPr>
        <p:txBody>
          <a:bodyPr wrap="square">
            <a:spAutoFit/>
          </a:bodyPr>
          <a:lstStyle/>
          <a:p>
            <a:pPr algn="ctr"/>
            <a:r>
              <a:rPr lang="nl-NL" sz="2000" dirty="0"/>
              <a:t>“Uit stof zijt gij geboren; tot stof zult gij wederkeren.”</a:t>
            </a:r>
          </a:p>
        </p:txBody>
      </p:sp>
      <p:sp>
        <p:nvSpPr>
          <p:cNvPr id="4" name="Tekstvak 3">
            <a:extLst>
              <a:ext uri="{FF2B5EF4-FFF2-40B4-BE49-F238E27FC236}">
                <a16:creationId xmlns:a16="http://schemas.microsoft.com/office/drawing/2014/main" id="{C9924CBF-C0B9-CA99-83D0-3C513D990A00}"/>
              </a:ext>
            </a:extLst>
          </p:cNvPr>
          <p:cNvSpPr txBox="1"/>
          <p:nvPr/>
        </p:nvSpPr>
        <p:spPr>
          <a:xfrm>
            <a:off x="83976" y="86189"/>
            <a:ext cx="3776098" cy="338554"/>
          </a:xfrm>
          <a:prstGeom prst="rect">
            <a:avLst/>
          </a:prstGeom>
          <a:noFill/>
        </p:spPr>
        <p:txBody>
          <a:bodyPr wrap="none" rtlCol="0">
            <a:spAutoFit/>
          </a:bodyPr>
          <a:lstStyle/>
          <a:p>
            <a:r>
              <a:rPr lang="nl-NL" sz="1600" i="1" dirty="0"/>
              <a:t>Tweede Hoofdwet van de thermodynamica</a:t>
            </a:r>
          </a:p>
        </p:txBody>
      </p:sp>
    </p:spTree>
    <p:extLst>
      <p:ext uri="{BB962C8B-B14F-4D97-AF65-F5344CB8AC3E}">
        <p14:creationId xmlns:p14="http://schemas.microsoft.com/office/powerpoint/2010/main" val="228581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97C9209-62D3-0C0F-CF37-C58A41F9E9E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Afbeelding 5">
            <a:extLst>
              <a:ext uri="{FF2B5EF4-FFF2-40B4-BE49-F238E27FC236}">
                <a16:creationId xmlns:a16="http://schemas.microsoft.com/office/drawing/2014/main" id="{97E5BBA2-4CD5-FF35-3AB5-5CE08EC346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7" name="Rechthoek 6">
            <a:extLst>
              <a:ext uri="{FF2B5EF4-FFF2-40B4-BE49-F238E27FC236}">
                <a16:creationId xmlns:a16="http://schemas.microsoft.com/office/drawing/2014/main" id="{6F7230ED-C4A3-7CA1-8C5C-C3519D2C8DB8}"/>
              </a:ext>
            </a:extLst>
          </p:cNvPr>
          <p:cNvSpPr/>
          <p:nvPr/>
        </p:nvSpPr>
        <p:spPr>
          <a:xfrm>
            <a:off x="7469024" y="401652"/>
            <a:ext cx="4067798" cy="871671"/>
          </a:xfrm>
          <a:prstGeom prst="rect">
            <a:avLst/>
          </a:prstGeom>
          <a:solidFill>
            <a:srgbClr val="0070C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Als je constructies niet onderhoudt, zie je de entropie voor je ogen toenemen</a:t>
            </a:r>
          </a:p>
        </p:txBody>
      </p:sp>
    </p:spTree>
    <p:extLst>
      <p:ext uri="{BB962C8B-B14F-4D97-AF65-F5344CB8AC3E}">
        <p14:creationId xmlns:p14="http://schemas.microsoft.com/office/powerpoint/2010/main" val="272138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cologie 16: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063752_TF03098889" id="{F955776F-C92E-4BF4-BBBB-47F30C3431D6}" vid="{59B6D404-D239-4940-B77A-5279E81FEC7B}"/>
    </a:ext>
  </a:ext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9525">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9050">
          <a:solidFill>
            <a:schemeClr val="tx1"/>
          </a:solidFill>
          <a:tailEnd type="triangle"/>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tailEnd type="triangle"/>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Ecologie 16: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tailEnd type="triangle"/>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_16063752_TF03098889" id="{F955776F-C92E-4BF4-BBBB-47F30C3431D6}" vid="{59B6D404-D239-4940-B77A-5279E81FEC7B}"/>
    </a:ext>
  </a:extLst>
</a:theme>
</file>

<file path=ppt/theme/theme6.xml><?xml version="1.0" encoding="utf-8"?>
<a:theme xmlns:a="http://schemas.openxmlformats.org/drawingml/2006/main" name="3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hema">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thema">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Natuur ecologie onderwijs fotopresentatie</Template>
  <TotalTime>0</TotalTime>
  <Words>1293</Words>
  <Application>Microsoft Office PowerPoint</Application>
  <PresentationFormat>Breedbeeld</PresentationFormat>
  <Paragraphs>376</Paragraphs>
  <Slides>65</Slides>
  <Notes>12</Notes>
  <HiddenSlides>0</HiddenSlides>
  <MMClips>0</MMClips>
  <ScaleCrop>false</ScaleCrop>
  <HeadingPairs>
    <vt:vector size="6" baseType="variant">
      <vt:variant>
        <vt:lpstr>Gebruikte lettertypen</vt:lpstr>
      </vt:variant>
      <vt:variant>
        <vt:i4>6</vt:i4>
      </vt:variant>
      <vt:variant>
        <vt:lpstr>Thema</vt:lpstr>
      </vt:variant>
      <vt:variant>
        <vt:i4>6</vt:i4>
      </vt:variant>
      <vt:variant>
        <vt:lpstr>Diatitels</vt:lpstr>
      </vt:variant>
      <vt:variant>
        <vt:i4>65</vt:i4>
      </vt:variant>
    </vt:vector>
  </HeadingPairs>
  <TitlesOfParts>
    <vt:vector size="77" baseType="lpstr">
      <vt:lpstr>Arial</vt:lpstr>
      <vt:lpstr>Calgary</vt:lpstr>
      <vt:lpstr>Calibri</vt:lpstr>
      <vt:lpstr>Calibri Light</vt:lpstr>
      <vt:lpstr>Corbel</vt:lpstr>
      <vt:lpstr>Script MT Bold</vt:lpstr>
      <vt:lpstr>Ecologie 16:9</vt:lpstr>
      <vt:lpstr>1_Kantoorthema</vt:lpstr>
      <vt:lpstr>Kantoorthema</vt:lpstr>
      <vt:lpstr>2_Kantoorthema</vt:lpstr>
      <vt:lpstr>1_Ecologie 16:9</vt:lpstr>
      <vt:lpstr>3_Kantoorthema</vt:lpstr>
      <vt:lpstr>“Sterven vóór de dood”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Dank voor uw aandacht </vt:lpstr>
    </vt:vector>
  </TitlesOfParts>
  <Company>Geldof 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Het is complex. Nou en?</dc:title>
  <dc:creator>Govert D. Geldof</dc:creator>
  <cp:lastModifiedBy>Govert Geldof</cp:lastModifiedBy>
  <cp:revision>144</cp:revision>
  <dcterms:created xsi:type="dcterms:W3CDTF">2020-01-12T13:33:30Z</dcterms:created>
  <dcterms:modified xsi:type="dcterms:W3CDTF">2024-07-24T15:12:58Z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