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2" r:id="rId2"/>
    <p:sldMasterId id="2147483734" r:id="rId3"/>
    <p:sldMasterId id="2147483746" r:id="rId4"/>
    <p:sldMasterId id="2147483758" r:id="rId5"/>
    <p:sldMasterId id="2147483770" r:id="rId6"/>
    <p:sldMasterId id="2147483782" r:id="rId7"/>
    <p:sldMasterId id="2147483794" r:id="rId8"/>
  </p:sldMasterIdLst>
  <p:notesMasterIdLst>
    <p:notesMasterId r:id="rId32"/>
  </p:notesMasterIdLst>
  <p:handoutMasterIdLst>
    <p:handoutMasterId r:id="rId33"/>
  </p:handoutMasterIdLst>
  <p:sldIdLst>
    <p:sldId id="1135" r:id="rId9"/>
    <p:sldId id="1203" r:id="rId10"/>
    <p:sldId id="944" r:id="rId11"/>
    <p:sldId id="1193" r:id="rId12"/>
    <p:sldId id="589" r:id="rId13"/>
    <p:sldId id="591" r:id="rId14"/>
    <p:sldId id="1200" r:id="rId15"/>
    <p:sldId id="1201" r:id="rId16"/>
    <p:sldId id="1202" r:id="rId17"/>
    <p:sldId id="1155" r:id="rId18"/>
    <p:sldId id="1156" r:id="rId19"/>
    <p:sldId id="259" r:id="rId20"/>
    <p:sldId id="981" r:id="rId21"/>
    <p:sldId id="1187" r:id="rId22"/>
    <p:sldId id="982" r:id="rId23"/>
    <p:sldId id="1204" r:id="rId24"/>
    <p:sldId id="551" r:id="rId25"/>
    <p:sldId id="1198" r:id="rId26"/>
    <p:sldId id="1205" r:id="rId27"/>
    <p:sldId id="985" r:id="rId28"/>
    <p:sldId id="1206" r:id="rId29"/>
    <p:sldId id="1207" r:id="rId30"/>
    <p:sldId id="1192" r:id="rId31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EAFE"/>
    <a:srgbClr val="F8B315"/>
    <a:srgbClr val="000000"/>
    <a:srgbClr val="FBCDA2"/>
    <a:srgbClr val="FFC000"/>
    <a:srgbClr val="735F5B"/>
    <a:srgbClr val="57492E"/>
    <a:srgbClr val="00B050"/>
    <a:srgbClr val="0070C0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63" autoAdjust="0"/>
    <p:restoredTop sz="95302" autoAdjust="0"/>
  </p:normalViewPr>
  <p:slideViewPr>
    <p:cSldViewPr snapToGrid="0">
      <p:cViewPr varScale="1">
        <p:scale>
          <a:sx n="103" d="100"/>
          <a:sy n="103" d="100"/>
        </p:scale>
        <p:origin x="114" y="3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7FE263-8C08-407A-B6E5-A2DEE6A94B95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6DF87C-5582-4413-A001-1A717B0891F2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65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D9164-3F60-23AC-0503-6A6A86CD0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82EC06B-B71A-EDA6-7DC4-3AB87FA49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CF14EBD-7346-1425-1CF1-9CB2B154B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C4F166-9DE9-A008-8718-4A8365C4C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21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DF835-C091-7DDE-120C-01281E3C9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75533A3-8A39-4EAC-9F5B-67C978CDB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0752FF-D654-86D3-84D3-15E0AA576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F0A6926-6BBF-52FC-B339-4D3C85142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9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3147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8930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8548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5866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85403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8792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2613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6789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55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507BC9-6B84-1643-648C-CA774ACC2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FF1A667-408D-42B9-EB17-53F1DCB0C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51C83-0EE1-C919-767A-EC4879A8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5FD034-7F41-2094-0F53-742EE292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709CC0-A3C4-8252-540D-487D25CB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211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E5779-D7BB-79BB-A076-73CE00EB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8BA4B-5E7C-95E8-1E85-7B0CFCB0E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00514F-989A-4382-BD54-F84F3E362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7C0F63-A799-5043-6A9B-184BC0C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0C2E7B-6D9C-5728-2B29-97AED347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90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814B4-29F9-E671-C732-791F57C6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CF2C57-E8A9-AE66-F52F-EFC2CBDCA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8CA222-444B-0830-1C4E-F4BEB864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F2D2C-98A0-B3BF-19C4-CDB9B562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ADC5528-ECE0-2E92-BFAF-6699623B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796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B00EF-FCE8-67C7-0D1A-2C59B361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BBFF65-8128-86C3-5141-331C0CB58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8A8FA9-2299-33E3-8F46-F8BA30118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AAC5522-4782-BE84-D76F-BFE6FA0A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81132C5-6AFA-F884-FA53-8B6E6A3C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B091A15-7B54-ADBE-F13E-022CC395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3260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F31FE-5EDA-154E-8E6D-92DF00BA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83AC3-73B8-2A8B-7E21-71B2EBDF0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7D93B2-D4F7-20DD-13E7-CA67EE52A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B1DA517-A587-0EE3-308D-E7CE405E8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06B6528-B4B5-87B6-4E35-87E33ABBB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AD3DF12-7643-FBD2-C269-59F3798F9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B2CE39B-68D7-C99C-32CB-F6B548B82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79A147F-ACA8-4C40-5418-651050C4A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896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DDFD2-C30B-F8DD-7A67-1504DCFC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94521B-D5F6-3CCB-7299-67DAA097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DAF314B-6855-BB1B-5690-DE6B0CDC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1791EA7-D1A8-BC0B-A638-22E3D7D8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370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2010733-F01E-3A6B-E1AD-2B60417A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A3D3F79-5A14-A8C3-7C14-234F7A69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361B782-67DC-211D-F5C5-3E2C3E4BD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33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BD613-2A2D-F0CF-3005-397E01D5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58A4D7-3EC1-2D4F-DB10-FF59E1059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C0648E-7304-7834-FC24-9003A1D08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02C3F5-969A-0991-FC1A-362189F3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10A355-7B67-588C-3CEA-4EAF0A22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A48523-9EFF-658E-057E-50E09769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070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1B0D5-AAF0-B2DC-1557-67425526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ACE03D3-62E7-C347-17E4-A8D15987D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54A9013-BCE5-E68F-75CE-6BC87DA7F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02B61E-6C8E-ED43-05E1-E9CC959DE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2E14FD-A439-086D-9AE7-CFFF7EA2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A678564-79C2-A49B-195B-F972F53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0870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CC287-05DD-95C5-1D8E-EDA9CCA7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2BFBA39-57FE-694B-265E-0229253FE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DB21B6-C12B-0C70-E04B-9ACFACBE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215AD5-78F6-CEDB-5282-B2BDF80F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F3CAC-C75E-AAAF-8DFE-A7255B1F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85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1E671FF-885D-0A6B-57B3-42135F87D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8B3155-3D10-A726-9251-F01F749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A871D9-93F3-19A3-0D56-1CB03032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5646A9-3228-DFDD-967C-C4A0B3C3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58DE6-F4F6-6E0E-0A40-34B0D08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855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42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6346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1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009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618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38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712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809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779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356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4282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7402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9689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9158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8373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8496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0107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9513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0670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5437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692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807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66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700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724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533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43223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57265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5138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674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300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264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97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0931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898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4327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267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7171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18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42788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678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460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284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406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8674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785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044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528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5809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573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7592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84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1185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D9021ED-D1EC-AE45-D1FD-94DF772E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386C7C-14BC-A083-9DC7-1D1802FA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66AE0C-C0CB-EFA5-4C24-EE171BEFF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73031-605D-4939-86AC-9F3C1F467D0B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983C99-32F4-A822-C426-F01A4056D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998E53-48BE-D767-8982-D684F18CA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DC38-0D1F-4904-A2C0-A79FB8486B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32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49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69578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49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16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10-11-2024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392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62323E4-E3A9-34C6-02FF-724B443213CF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dirty="0"/>
            </a:br>
            <a:br>
              <a:rPr lang="nl-NL" dirty="0"/>
            </a:br>
            <a:r>
              <a:rPr lang="nl-NL" dirty="0"/>
              <a:t>Complexiteit, wat is dat? En hoe ga je ermee om?</a:t>
            </a:r>
            <a:br>
              <a:rPr lang="nl-NL" dirty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729181"/>
          </a:xfrm>
        </p:spPr>
        <p:txBody>
          <a:bodyPr rtlCol="0">
            <a:normAutofit fontScale="92500"/>
          </a:bodyPr>
          <a:lstStyle/>
          <a:p>
            <a:pPr rtl="0"/>
            <a:r>
              <a:rPr lang="nl-NL" dirty="0"/>
              <a:t>IVO-Symposium: Complexiteit? Dat zoeken we op!</a:t>
            </a:r>
          </a:p>
          <a:p>
            <a:pPr rtl="0"/>
            <a:r>
              <a:rPr lang="nl-NL" dirty="0"/>
              <a:t>Govert Geldof, Rotterdam, 14 november 2024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55078D-EA3B-4BDD-9D2D-B7808937E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50C58-10A2-4AFC-B6B8-8D44DA65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38BAE4-2A75-4FEF-98ED-97420F5B7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F7C03F8B-6475-C780-E1CE-EF96314C5791}"/>
              </a:ext>
            </a:extLst>
          </p:cNvPr>
          <p:cNvSpPr/>
          <p:nvPr/>
        </p:nvSpPr>
        <p:spPr>
          <a:xfrm>
            <a:off x="4848225" y="3152775"/>
            <a:ext cx="1085850" cy="55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Reduceren complexiteit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98A6C39-B934-93A9-1885-A66EB7CB9A39}"/>
              </a:ext>
            </a:extLst>
          </p:cNvPr>
          <p:cNvSpPr/>
          <p:nvPr/>
        </p:nvSpPr>
        <p:spPr>
          <a:xfrm>
            <a:off x="6257927" y="3152775"/>
            <a:ext cx="1085850" cy="55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Hanteren complexiteit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0F9F78D-D97E-704E-4B6D-B3F60C52A210}"/>
              </a:ext>
            </a:extLst>
          </p:cNvPr>
          <p:cNvSpPr txBox="1"/>
          <p:nvPr/>
        </p:nvSpPr>
        <p:spPr>
          <a:xfrm>
            <a:off x="7679911" y="3219450"/>
            <a:ext cx="1202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Bronmaatregelen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kleinschalig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59778AC-4C43-F54B-4E50-49FE1146B8C3}"/>
              </a:ext>
            </a:extLst>
          </p:cNvPr>
          <p:cNvSpPr txBox="1"/>
          <p:nvPr/>
        </p:nvSpPr>
        <p:spPr>
          <a:xfrm>
            <a:off x="9243052" y="3219450"/>
            <a:ext cx="1202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Vermogen bodem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vasthouden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F5D68AA-A829-8482-145C-FA190C2B4B82}"/>
              </a:ext>
            </a:extLst>
          </p:cNvPr>
          <p:cNvSpPr txBox="1"/>
          <p:nvPr/>
        </p:nvSpPr>
        <p:spPr>
          <a:xfrm>
            <a:off x="10854982" y="3219450"/>
            <a:ext cx="878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Microbioom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Mycelium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D15D23D-67FB-2F3A-EDD0-05FE4DFF8E6D}"/>
              </a:ext>
            </a:extLst>
          </p:cNvPr>
          <p:cNvSpPr txBox="1"/>
          <p:nvPr/>
        </p:nvSpPr>
        <p:spPr>
          <a:xfrm>
            <a:off x="3367946" y="3139548"/>
            <a:ext cx="10858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Monopoly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multinationals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0F15B22-C0A1-1689-553D-363950D39EC8}"/>
              </a:ext>
            </a:extLst>
          </p:cNvPr>
          <p:cNvSpPr txBox="1"/>
          <p:nvPr/>
        </p:nvSpPr>
        <p:spPr>
          <a:xfrm>
            <a:off x="1883402" y="3157831"/>
            <a:ext cx="9429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Coöperatieve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Samenleving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7ACE928-96BC-48CD-908C-8B8AA705834D}"/>
              </a:ext>
            </a:extLst>
          </p:cNvPr>
          <p:cNvSpPr txBox="1"/>
          <p:nvPr/>
        </p:nvSpPr>
        <p:spPr>
          <a:xfrm>
            <a:off x="4856655" y="4337477"/>
            <a:ext cx="1085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Ingewikkeldheid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786FEAC-45F9-4BAC-3F8F-E9DCC4FFAAF6}"/>
              </a:ext>
            </a:extLst>
          </p:cNvPr>
          <p:cNvSpPr txBox="1"/>
          <p:nvPr/>
        </p:nvSpPr>
        <p:spPr>
          <a:xfrm>
            <a:off x="6346476" y="4337477"/>
            <a:ext cx="9216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vakmanschap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9EFA86B-21C9-063E-8235-367783A87D75}"/>
              </a:ext>
            </a:extLst>
          </p:cNvPr>
          <p:cNvSpPr txBox="1"/>
          <p:nvPr/>
        </p:nvSpPr>
        <p:spPr>
          <a:xfrm>
            <a:off x="7877743" y="4255679"/>
            <a:ext cx="817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Natuurlijke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landbouw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6B69FBB-5EF2-EB07-E846-8EABDCABF0E5}"/>
              </a:ext>
            </a:extLst>
          </p:cNvPr>
          <p:cNvSpPr txBox="1"/>
          <p:nvPr/>
        </p:nvSpPr>
        <p:spPr>
          <a:xfrm>
            <a:off x="3547059" y="4274923"/>
            <a:ext cx="7276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onderwijs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7ABF14B-B0D3-2B77-989B-A1885272E185}"/>
              </a:ext>
            </a:extLst>
          </p:cNvPr>
          <p:cNvSpPr txBox="1"/>
          <p:nvPr/>
        </p:nvSpPr>
        <p:spPr>
          <a:xfrm>
            <a:off x="1993884" y="4271619"/>
            <a:ext cx="7315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leven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2A9DAFD-3E36-6366-7E55-C97E1E3F86BF}"/>
              </a:ext>
            </a:extLst>
          </p:cNvPr>
          <p:cNvSpPr txBox="1"/>
          <p:nvPr/>
        </p:nvSpPr>
        <p:spPr>
          <a:xfrm>
            <a:off x="340202" y="4280506"/>
            <a:ext cx="9379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 leefomgeving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E374CA7-AC30-BE42-91C0-157B807BBFD8}"/>
              </a:ext>
            </a:extLst>
          </p:cNvPr>
          <p:cNvSpPr txBox="1"/>
          <p:nvPr/>
        </p:nvSpPr>
        <p:spPr>
          <a:xfrm>
            <a:off x="9436019" y="4251452"/>
            <a:ext cx="817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Kunstmest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pesticiden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FC263F6-5661-4FFC-28F5-EFA6E27441AE}"/>
              </a:ext>
            </a:extLst>
          </p:cNvPr>
          <p:cNvSpPr txBox="1"/>
          <p:nvPr/>
        </p:nvSpPr>
        <p:spPr>
          <a:xfrm>
            <a:off x="10785651" y="4320816"/>
            <a:ext cx="10184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Wereldhandel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FFFA742-7B82-9892-E634-0398DA870AC5}"/>
              </a:ext>
            </a:extLst>
          </p:cNvPr>
          <p:cNvSpPr txBox="1"/>
          <p:nvPr/>
        </p:nvSpPr>
        <p:spPr>
          <a:xfrm>
            <a:off x="5040442" y="5476228"/>
            <a:ext cx="718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Simulacra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C0CC3119-61C1-1725-4999-9BCACB7F7CA6}"/>
              </a:ext>
            </a:extLst>
          </p:cNvPr>
          <p:cNvSpPr txBox="1"/>
          <p:nvPr/>
        </p:nvSpPr>
        <p:spPr>
          <a:xfrm>
            <a:off x="6467178" y="5400675"/>
            <a:ext cx="6851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Gezonde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voeding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332C7C5-2F59-9A65-4070-F1A88686DA7B}"/>
              </a:ext>
            </a:extLst>
          </p:cNvPr>
          <p:cNvSpPr txBox="1"/>
          <p:nvPr/>
        </p:nvSpPr>
        <p:spPr>
          <a:xfrm>
            <a:off x="3392617" y="5400675"/>
            <a:ext cx="1036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Onderwerping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 algoritmen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AC897B3-CE0C-08EF-F283-F66C26E4E4E8}"/>
              </a:ext>
            </a:extLst>
          </p:cNvPr>
          <p:cNvSpPr txBox="1"/>
          <p:nvPr/>
        </p:nvSpPr>
        <p:spPr>
          <a:xfrm>
            <a:off x="1746514" y="5467350"/>
            <a:ext cx="11115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Volksgezondheid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3F14EB4B-661E-43ED-A26A-86E7108E2C21}"/>
              </a:ext>
            </a:extLst>
          </p:cNvPr>
          <p:cNvSpPr txBox="1"/>
          <p:nvPr/>
        </p:nvSpPr>
        <p:spPr>
          <a:xfrm>
            <a:off x="195659" y="5322294"/>
            <a:ext cx="12270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Ziek zijn als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verdienmodel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46B263D-DCEE-6827-020C-D1F9AFE3D319}"/>
              </a:ext>
            </a:extLst>
          </p:cNvPr>
          <p:cNvSpPr txBox="1"/>
          <p:nvPr/>
        </p:nvSpPr>
        <p:spPr>
          <a:xfrm>
            <a:off x="9281004" y="5299682"/>
            <a:ext cx="11332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Gezonde planten en dieren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(begrazing)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209FF4F7-D782-9579-5C09-BCBD1630DD6C}"/>
              </a:ext>
            </a:extLst>
          </p:cNvPr>
          <p:cNvSpPr txBox="1"/>
          <p:nvPr/>
        </p:nvSpPr>
        <p:spPr>
          <a:xfrm>
            <a:off x="11032937" y="5299953"/>
            <a:ext cx="5441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Korte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ketens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F9F0BE8-1B2E-9659-C2E7-257525B5CBBA}"/>
              </a:ext>
            </a:extLst>
          </p:cNvPr>
          <p:cNvSpPr txBox="1"/>
          <p:nvPr/>
        </p:nvSpPr>
        <p:spPr>
          <a:xfrm>
            <a:off x="4879657" y="971550"/>
            <a:ext cx="102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Uitstoot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broeikasgassen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AD1551CE-ABE5-04DB-C5FD-DC54ACB61C4B}"/>
              </a:ext>
            </a:extLst>
          </p:cNvPr>
          <p:cNvSpPr txBox="1"/>
          <p:nvPr/>
        </p:nvSpPr>
        <p:spPr>
          <a:xfrm>
            <a:off x="6365652" y="969139"/>
            <a:ext cx="870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Klimaat-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verandering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AD496ED6-6E2E-29EB-A9A3-384B693052AC}"/>
              </a:ext>
            </a:extLst>
          </p:cNvPr>
          <p:cNvSpPr txBox="1"/>
          <p:nvPr/>
        </p:nvSpPr>
        <p:spPr>
          <a:xfrm>
            <a:off x="7781944" y="895127"/>
            <a:ext cx="91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droogte piekafvoeren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901FED54-B910-CB1B-298A-039C97906DC1}"/>
              </a:ext>
            </a:extLst>
          </p:cNvPr>
          <p:cNvSpPr txBox="1"/>
          <p:nvPr/>
        </p:nvSpPr>
        <p:spPr>
          <a:xfrm>
            <a:off x="3399379" y="971550"/>
            <a:ext cx="102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Hernieuwbare energie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80560721-A214-AEC3-B4D5-9EEC603794EC}"/>
              </a:ext>
            </a:extLst>
          </p:cNvPr>
          <p:cNvSpPr txBox="1"/>
          <p:nvPr/>
        </p:nvSpPr>
        <p:spPr>
          <a:xfrm>
            <a:off x="1917599" y="971550"/>
            <a:ext cx="891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Energie-coöperaties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42F99E4-5FA4-72CD-D03F-54A3B6F0DC2C}"/>
              </a:ext>
            </a:extLst>
          </p:cNvPr>
          <p:cNvSpPr txBox="1"/>
          <p:nvPr/>
        </p:nvSpPr>
        <p:spPr>
          <a:xfrm>
            <a:off x="4932000" y="2087111"/>
            <a:ext cx="918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energievraag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F7555F70-0334-4A04-52A3-C47F031FD74A}"/>
              </a:ext>
            </a:extLst>
          </p:cNvPr>
          <p:cNvSpPr txBox="1"/>
          <p:nvPr/>
        </p:nvSpPr>
        <p:spPr>
          <a:xfrm>
            <a:off x="6352816" y="2095500"/>
            <a:ext cx="870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End-of-pipe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grootschalig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8861B489-AADB-C2AE-4895-420A81BAC1A2}"/>
              </a:ext>
            </a:extLst>
          </p:cNvPr>
          <p:cNvSpPr txBox="1"/>
          <p:nvPr/>
        </p:nvSpPr>
        <p:spPr>
          <a:xfrm>
            <a:off x="7776350" y="2085240"/>
            <a:ext cx="1009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Natuurlijk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watersysteem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F0625CF1-B57B-8A10-5DCA-C6C6FCC43AEA}"/>
              </a:ext>
            </a:extLst>
          </p:cNvPr>
          <p:cNvSpPr txBox="1"/>
          <p:nvPr/>
        </p:nvSpPr>
        <p:spPr>
          <a:xfrm>
            <a:off x="3451717" y="2085240"/>
            <a:ext cx="918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Fossiele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brandstoffen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0D713B56-3078-47D1-A067-54A1EC782C58}"/>
              </a:ext>
            </a:extLst>
          </p:cNvPr>
          <p:cNvSpPr txBox="1"/>
          <p:nvPr/>
        </p:nvSpPr>
        <p:spPr>
          <a:xfrm>
            <a:off x="1915191" y="2019300"/>
            <a:ext cx="9019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Opbrengsten vloeien naar gebied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BF19E623-8B6B-4694-1AE4-E5CBD3E3D41D}"/>
              </a:ext>
            </a:extLst>
          </p:cNvPr>
          <p:cNvSpPr txBox="1"/>
          <p:nvPr/>
        </p:nvSpPr>
        <p:spPr>
          <a:xfrm>
            <a:off x="9375590" y="2095500"/>
            <a:ext cx="9373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Biodiversiteit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schoon water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4E1BB50B-6132-F4FA-4DB7-390E642FE26F}"/>
              </a:ext>
            </a:extLst>
          </p:cNvPr>
          <p:cNvSpPr txBox="1"/>
          <p:nvPr/>
        </p:nvSpPr>
        <p:spPr>
          <a:xfrm>
            <a:off x="10820586" y="2092065"/>
            <a:ext cx="918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Stikstof-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problematiek</a:t>
            </a: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55B3080D-1923-6ED7-4218-B5521872882E}"/>
              </a:ext>
            </a:extLst>
          </p:cNvPr>
          <p:cNvCxnSpPr>
            <a:stCxn id="2" idx="1"/>
            <a:endCxn id="8" idx="3"/>
          </p:cNvCxnSpPr>
          <p:nvPr/>
        </p:nvCxnSpPr>
        <p:spPr>
          <a:xfrm flipH="1" flipV="1">
            <a:off x="4453796" y="3428089"/>
            <a:ext cx="394429" cy="9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44178510-F569-460A-E773-7E88F440A55B}"/>
              </a:ext>
            </a:extLst>
          </p:cNvPr>
          <p:cNvCxnSpPr>
            <a:cxnSpLocks/>
          </p:cNvCxnSpPr>
          <p:nvPr/>
        </p:nvCxnSpPr>
        <p:spPr>
          <a:xfrm>
            <a:off x="5425986" y="3705225"/>
            <a:ext cx="8430" cy="63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E6B23ECD-29B0-1825-9E30-2604A84111BC}"/>
              </a:ext>
            </a:extLst>
          </p:cNvPr>
          <p:cNvCxnSpPr>
            <a:cxnSpLocks/>
            <a:stCxn id="15" idx="1"/>
            <a:endCxn id="11" idx="3"/>
          </p:cNvCxnSpPr>
          <p:nvPr/>
        </p:nvCxnSpPr>
        <p:spPr>
          <a:xfrm flipH="1">
            <a:off x="5942505" y="4464435"/>
            <a:ext cx="4039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kstvak 51">
            <a:extLst>
              <a:ext uri="{FF2B5EF4-FFF2-40B4-BE49-F238E27FC236}">
                <a16:creationId xmlns:a16="http://schemas.microsoft.com/office/drawing/2014/main" id="{C99E46A4-E750-81DC-7ABD-6FCAB92275FD}"/>
              </a:ext>
            </a:extLst>
          </p:cNvPr>
          <p:cNvSpPr txBox="1"/>
          <p:nvPr/>
        </p:nvSpPr>
        <p:spPr>
          <a:xfrm>
            <a:off x="6022623" y="4297234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54" name="Rechte verbindingslijn met pijl 53">
            <a:extLst>
              <a:ext uri="{FF2B5EF4-FFF2-40B4-BE49-F238E27FC236}">
                <a16:creationId xmlns:a16="http://schemas.microsoft.com/office/drawing/2014/main" id="{1B1568C0-41D4-53E1-1BF9-10B424CB0A62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>
            <a:off x="6800852" y="3705225"/>
            <a:ext cx="6467" cy="63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kstvak 61">
            <a:extLst>
              <a:ext uri="{FF2B5EF4-FFF2-40B4-BE49-F238E27FC236}">
                <a16:creationId xmlns:a16="http://schemas.microsoft.com/office/drawing/2014/main" id="{FCE0F0B9-784E-3F64-34EA-FE4A3A7AE4F7}"/>
              </a:ext>
            </a:extLst>
          </p:cNvPr>
          <p:cNvSpPr txBox="1"/>
          <p:nvPr/>
        </p:nvSpPr>
        <p:spPr>
          <a:xfrm>
            <a:off x="6772647" y="39111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14F2999A-EE78-2ED8-3143-559E3E2B9BF9}"/>
              </a:ext>
            </a:extLst>
          </p:cNvPr>
          <p:cNvSpPr txBox="1"/>
          <p:nvPr/>
        </p:nvSpPr>
        <p:spPr>
          <a:xfrm>
            <a:off x="2469928" y="3704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66" name="Verbindingslijn: gekromd 65">
            <a:extLst>
              <a:ext uri="{FF2B5EF4-FFF2-40B4-BE49-F238E27FC236}">
                <a16:creationId xmlns:a16="http://schemas.microsoft.com/office/drawing/2014/main" id="{1F34FE5A-1483-D44E-B003-10D7A65A5AF2}"/>
              </a:ext>
            </a:extLst>
          </p:cNvPr>
          <p:cNvCxnSpPr>
            <a:cxnSpLocks/>
            <a:stCxn id="17" idx="0"/>
            <a:endCxn id="18" idx="0"/>
          </p:cNvCxnSpPr>
          <p:nvPr/>
        </p:nvCxnSpPr>
        <p:spPr>
          <a:xfrm rot="16200000" flipV="1">
            <a:off x="3133607" y="3497658"/>
            <a:ext cx="3304" cy="1551225"/>
          </a:xfrm>
          <a:prstGeom prst="curvedConnector3">
            <a:avLst>
              <a:gd name="adj1" fmla="val 70188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Verbindingslijn: gekromd 68">
            <a:extLst>
              <a:ext uri="{FF2B5EF4-FFF2-40B4-BE49-F238E27FC236}">
                <a16:creationId xmlns:a16="http://schemas.microsoft.com/office/drawing/2014/main" id="{E81DC736-47FA-FED2-F8BE-CDD68E7E5E5E}"/>
              </a:ext>
            </a:extLst>
          </p:cNvPr>
          <p:cNvCxnSpPr>
            <a:stCxn id="18" idx="2"/>
            <a:endCxn id="17" idx="2"/>
          </p:cNvCxnSpPr>
          <p:nvPr/>
        </p:nvCxnSpPr>
        <p:spPr>
          <a:xfrm rot="16200000" flipH="1">
            <a:off x="3133606" y="3913156"/>
            <a:ext cx="3304" cy="1551225"/>
          </a:xfrm>
          <a:prstGeom prst="curvedConnector3">
            <a:avLst>
              <a:gd name="adj1" fmla="val 70188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kstvak 69">
            <a:extLst>
              <a:ext uri="{FF2B5EF4-FFF2-40B4-BE49-F238E27FC236}">
                <a16:creationId xmlns:a16="http://schemas.microsoft.com/office/drawing/2014/main" id="{5730AFDB-D400-DABD-48E2-FF11A2294812}"/>
              </a:ext>
            </a:extLst>
          </p:cNvPr>
          <p:cNvSpPr txBox="1"/>
          <p:nvPr/>
        </p:nvSpPr>
        <p:spPr>
          <a:xfrm>
            <a:off x="3417769" y="45742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492FB527-F098-17E4-887E-F513AF870281}"/>
              </a:ext>
            </a:extLst>
          </p:cNvPr>
          <p:cNvSpPr txBox="1"/>
          <p:nvPr/>
        </p:nvSpPr>
        <p:spPr>
          <a:xfrm>
            <a:off x="2612699" y="40308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E0234882-4679-3727-CBA1-3B31FF193348}"/>
              </a:ext>
            </a:extLst>
          </p:cNvPr>
          <p:cNvSpPr txBox="1"/>
          <p:nvPr/>
        </p:nvSpPr>
        <p:spPr>
          <a:xfrm>
            <a:off x="5401131" y="3902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74" name="Verbindingslijn: gekromd 73">
            <a:extLst>
              <a:ext uri="{FF2B5EF4-FFF2-40B4-BE49-F238E27FC236}">
                <a16:creationId xmlns:a16="http://schemas.microsoft.com/office/drawing/2014/main" id="{3E0F9FBB-9089-B7EE-A4A1-38BD2AAD2386}"/>
              </a:ext>
            </a:extLst>
          </p:cNvPr>
          <p:cNvCxnSpPr>
            <a:cxnSpLocks/>
            <a:stCxn id="18" idx="0"/>
            <a:endCxn id="19" idx="0"/>
          </p:cNvCxnSpPr>
          <p:nvPr/>
        </p:nvCxnSpPr>
        <p:spPr>
          <a:xfrm rot="16200000" flipH="1" flipV="1">
            <a:off x="1579959" y="3500819"/>
            <a:ext cx="8887" cy="1550486"/>
          </a:xfrm>
          <a:prstGeom prst="curvedConnector3">
            <a:avLst>
              <a:gd name="adj1" fmla="val -25722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Verbindingslijn: gekromd 75">
            <a:extLst>
              <a:ext uri="{FF2B5EF4-FFF2-40B4-BE49-F238E27FC236}">
                <a16:creationId xmlns:a16="http://schemas.microsoft.com/office/drawing/2014/main" id="{0A60AA94-A7EB-5E30-0FD0-032D74D865FF}"/>
              </a:ext>
            </a:extLst>
          </p:cNvPr>
          <p:cNvCxnSpPr>
            <a:stCxn id="19" idx="2"/>
            <a:endCxn id="18" idx="2"/>
          </p:cNvCxnSpPr>
          <p:nvPr/>
        </p:nvCxnSpPr>
        <p:spPr>
          <a:xfrm rot="5400000" flipH="1" flipV="1">
            <a:off x="1579959" y="3916318"/>
            <a:ext cx="8887" cy="1550486"/>
          </a:xfrm>
          <a:prstGeom prst="curvedConnector3">
            <a:avLst>
              <a:gd name="adj1" fmla="val -257229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vak 76">
            <a:extLst>
              <a:ext uri="{FF2B5EF4-FFF2-40B4-BE49-F238E27FC236}">
                <a16:creationId xmlns:a16="http://schemas.microsoft.com/office/drawing/2014/main" id="{7963B997-D1B1-BAFB-C3B5-AD86BC632B6D}"/>
              </a:ext>
            </a:extLst>
          </p:cNvPr>
          <p:cNvSpPr txBox="1"/>
          <p:nvPr/>
        </p:nvSpPr>
        <p:spPr>
          <a:xfrm>
            <a:off x="1187395" y="46039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3DF7CBB4-3E4C-3841-EBD5-D15895493871}"/>
              </a:ext>
            </a:extLst>
          </p:cNvPr>
          <p:cNvSpPr txBox="1"/>
          <p:nvPr/>
        </p:nvSpPr>
        <p:spPr>
          <a:xfrm>
            <a:off x="1095242" y="37599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1" name="Verbindingslijn: gekromd 80">
            <a:extLst>
              <a:ext uri="{FF2B5EF4-FFF2-40B4-BE49-F238E27FC236}">
                <a16:creationId xmlns:a16="http://schemas.microsoft.com/office/drawing/2014/main" id="{BE50DB4A-F07F-2883-EBA7-D7053547E986}"/>
              </a:ext>
            </a:extLst>
          </p:cNvPr>
          <p:cNvCxnSpPr>
            <a:cxnSpLocks/>
            <a:stCxn id="27" idx="0"/>
            <a:endCxn id="26" idx="0"/>
          </p:cNvCxnSpPr>
          <p:nvPr/>
        </p:nvCxnSpPr>
        <p:spPr>
          <a:xfrm rot="16200000" flipH="1">
            <a:off x="1483209" y="4648246"/>
            <a:ext cx="145056" cy="1493152"/>
          </a:xfrm>
          <a:prstGeom prst="curvedConnector3">
            <a:avLst>
              <a:gd name="adj1" fmla="val -15759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D79D5624-6E3C-9FBC-AD17-315C6ECFA245}"/>
              </a:ext>
            </a:extLst>
          </p:cNvPr>
          <p:cNvSpPr txBox="1"/>
          <p:nvPr/>
        </p:nvSpPr>
        <p:spPr>
          <a:xfrm>
            <a:off x="1159171" y="50063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4" name="Verbindingslijn: gekromd 83">
            <a:extLst>
              <a:ext uri="{FF2B5EF4-FFF2-40B4-BE49-F238E27FC236}">
                <a16:creationId xmlns:a16="http://schemas.microsoft.com/office/drawing/2014/main" id="{CBA6986D-B2CF-3437-DBDB-960B3489EE94}"/>
              </a:ext>
            </a:extLst>
          </p:cNvPr>
          <p:cNvCxnSpPr>
            <a:cxnSpLocks/>
            <a:stCxn id="26" idx="2"/>
            <a:endCxn id="27" idx="2"/>
          </p:cNvCxnSpPr>
          <p:nvPr/>
        </p:nvCxnSpPr>
        <p:spPr>
          <a:xfrm rot="5400000">
            <a:off x="1466683" y="5063744"/>
            <a:ext cx="178109" cy="1493152"/>
          </a:xfrm>
          <a:prstGeom prst="curvedConnector3">
            <a:avLst>
              <a:gd name="adj1" fmla="val 22834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kstvak 84">
            <a:extLst>
              <a:ext uri="{FF2B5EF4-FFF2-40B4-BE49-F238E27FC236}">
                <a16:creationId xmlns:a16="http://schemas.microsoft.com/office/drawing/2014/main" id="{0049D794-0EF7-746A-267B-68FEB6D530A9}"/>
              </a:ext>
            </a:extLst>
          </p:cNvPr>
          <p:cNvSpPr txBox="1"/>
          <p:nvPr/>
        </p:nvSpPr>
        <p:spPr>
          <a:xfrm>
            <a:off x="1090382" y="572397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B07A9BF0-6F7A-7A64-B896-2DE3056AA31B}"/>
              </a:ext>
            </a:extLst>
          </p:cNvPr>
          <p:cNvSpPr txBox="1"/>
          <p:nvPr/>
        </p:nvSpPr>
        <p:spPr>
          <a:xfrm>
            <a:off x="340201" y="4911990"/>
            <a:ext cx="937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cxnSp>
        <p:nvCxnSpPr>
          <p:cNvPr id="89" name="Rechte verbindingslijn met pijl 88">
            <a:extLst>
              <a:ext uri="{FF2B5EF4-FFF2-40B4-BE49-F238E27FC236}">
                <a16:creationId xmlns:a16="http://schemas.microsoft.com/office/drawing/2014/main" id="{205C8433-9F93-C011-B401-DFDB082F81BA}"/>
              </a:ext>
            </a:extLst>
          </p:cNvPr>
          <p:cNvCxnSpPr>
            <a:cxnSpLocks/>
          </p:cNvCxnSpPr>
          <p:nvPr/>
        </p:nvCxnSpPr>
        <p:spPr>
          <a:xfrm flipV="1">
            <a:off x="765614" y="4696004"/>
            <a:ext cx="1" cy="215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Rechte verbindingslijn met pijl 90">
            <a:extLst>
              <a:ext uri="{FF2B5EF4-FFF2-40B4-BE49-F238E27FC236}">
                <a16:creationId xmlns:a16="http://schemas.microsoft.com/office/drawing/2014/main" id="{C8C462C5-DCC2-8F2D-66E9-8943A2541C56}"/>
              </a:ext>
            </a:extLst>
          </p:cNvPr>
          <p:cNvCxnSpPr>
            <a:stCxn id="11" idx="2"/>
            <a:endCxn id="22" idx="0"/>
          </p:cNvCxnSpPr>
          <p:nvPr/>
        </p:nvCxnSpPr>
        <p:spPr>
          <a:xfrm>
            <a:off x="5399580" y="4591393"/>
            <a:ext cx="0" cy="884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kstvak 91">
            <a:extLst>
              <a:ext uri="{FF2B5EF4-FFF2-40B4-BE49-F238E27FC236}">
                <a16:creationId xmlns:a16="http://schemas.microsoft.com/office/drawing/2014/main" id="{57EE7CFD-0980-BCC2-9231-72ECCA346A2A}"/>
              </a:ext>
            </a:extLst>
          </p:cNvPr>
          <p:cNvSpPr txBox="1"/>
          <p:nvPr/>
        </p:nvSpPr>
        <p:spPr>
          <a:xfrm>
            <a:off x="5366295" y="49438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94" name="Verbindingslijn: gekromd 93">
            <a:extLst>
              <a:ext uri="{FF2B5EF4-FFF2-40B4-BE49-F238E27FC236}">
                <a16:creationId xmlns:a16="http://schemas.microsoft.com/office/drawing/2014/main" id="{444D402C-08AC-0D56-2A08-C72D55FA2BD5}"/>
              </a:ext>
            </a:extLst>
          </p:cNvPr>
          <p:cNvCxnSpPr>
            <a:stCxn id="17" idx="1"/>
            <a:endCxn id="25" idx="1"/>
          </p:cNvCxnSpPr>
          <p:nvPr/>
        </p:nvCxnSpPr>
        <p:spPr>
          <a:xfrm rot="10800000" flipV="1">
            <a:off x="3392617" y="4482672"/>
            <a:ext cx="154442" cy="1125752"/>
          </a:xfrm>
          <a:prstGeom prst="curvedConnector3">
            <a:avLst>
              <a:gd name="adj1" fmla="val 24801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Verbindingslijn: gekromd 95">
            <a:extLst>
              <a:ext uri="{FF2B5EF4-FFF2-40B4-BE49-F238E27FC236}">
                <a16:creationId xmlns:a16="http://schemas.microsoft.com/office/drawing/2014/main" id="{A8AAC543-15CF-36F2-4351-FE2F7C9BA1C4}"/>
              </a:ext>
            </a:extLst>
          </p:cNvPr>
          <p:cNvCxnSpPr>
            <a:stCxn id="25" idx="3"/>
            <a:endCxn id="17" idx="3"/>
          </p:cNvCxnSpPr>
          <p:nvPr/>
        </p:nvCxnSpPr>
        <p:spPr>
          <a:xfrm flipH="1" flipV="1">
            <a:off x="4274682" y="4482672"/>
            <a:ext cx="154440" cy="1125752"/>
          </a:xfrm>
          <a:prstGeom prst="curvedConnector3">
            <a:avLst>
              <a:gd name="adj1" fmla="val -14801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kstvak 96">
            <a:extLst>
              <a:ext uri="{FF2B5EF4-FFF2-40B4-BE49-F238E27FC236}">
                <a16:creationId xmlns:a16="http://schemas.microsoft.com/office/drawing/2014/main" id="{D205AAB8-1820-9F08-0662-20D451E49F7B}"/>
              </a:ext>
            </a:extLst>
          </p:cNvPr>
          <p:cNvSpPr txBox="1"/>
          <p:nvPr/>
        </p:nvSpPr>
        <p:spPr>
          <a:xfrm>
            <a:off x="4281444" y="4451337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98" name="Tekstvak 97">
            <a:extLst>
              <a:ext uri="{FF2B5EF4-FFF2-40B4-BE49-F238E27FC236}">
                <a16:creationId xmlns:a16="http://schemas.microsoft.com/office/drawing/2014/main" id="{D2C59648-9E39-BED3-564B-2B91B49E093B}"/>
              </a:ext>
            </a:extLst>
          </p:cNvPr>
          <p:cNvSpPr txBox="1"/>
          <p:nvPr/>
        </p:nvSpPr>
        <p:spPr>
          <a:xfrm>
            <a:off x="3241763" y="50235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00" name="Verbindingslijn: gekromd 99">
            <a:extLst>
              <a:ext uri="{FF2B5EF4-FFF2-40B4-BE49-F238E27FC236}">
                <a16:creationId xmlns:a16="http://schemas.microsoft.com/office/drawing/2014/main" id="{325805C3-24AF-7F8B-2198-6551A2FD0DFA}"/>
              </a:ext>
            </a:extLst>
          </p:cNvPr>
          <p:cNvCxnSpPr>
            <a:cxnSpLocks/>
            <a:stCxn id="23" idx="2"/>
            <a:endCxn id="26" idx="2"/>
          </p:cNvCxnSpPr>
          <p:nvPr/>
        </p:nvCxnSpPr>
        <p:spPr>
          <a:xfrm rot="5400000" flipH="1">
            <a:off x="4508586" y="3514993"/>
            <a:ext cx="94907" cy="4507454"/>
          </a:xfrm>
          <a:prstGeom prst="curvedConnector3">
            <a:avLst>
              <a:gd name="adj1" fmla="val -24086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kstvak 100">
            <a:extLst>
              <a:ext uri="{FF2B5EF4-FFF2-40B4-BE49-F238E27FC236}">
                <a16:creationId xmlns:a16="http://schemas.microsoft.com/office/drawing/2014/main" id="{8FF41B10-F1BE-05A1-DB45-54F5EE22ACB6}"/>
              </a:ext>
            </a:extLst>
          </p:cNvPr>
          <p:cNvSpPr txBox="1"/>
          <p:nvPr/>
        </p:nvSpPr>
        <p:spPr>
          <a:xfrm>
            <a:off x="2867451" y="56253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03" name="Rechte verbindingslijn met pijl 102">
            <a:extLst>
              <a:ext uri="{FF2B5EF4-FFF2-40B4-BE49-F238E27FC236}">
                <a16:creationId xmlns:a16="http://schemas.microsoft.com/office/drawing/2014/main" id="{BD9EFDFB-C83D-9F92-2E8A-44B964D67F10}"/>
              </a:ext>
            </a:extLst>
          </p:cNvPr>
          <p:cNvCxnSpPr>
            <a:cxnSpLocks/>
            <a:stCxn id="3" idx="0"/>
            <a:endCxn id="39" idx="2"/>
          </p:cNvCxnSpPr>
          <p:nvPr/>
        </p:nvCxnSpPr>
        <p:spPr>
          <a:xfrm flipH="1" flipV="1">
            <a:off x="6788015" y="2510998"/>
            <a:ext cx="12837" cy="641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kstvak 103">
            <a:extLst>
              <a:ext uri="{FF2B5EF4-FFF2-40B4-BE49-F238E27FC236}">
                <a16:creationId xmlns:a16="http://schemas.microsoft.com/office/drawing/2014/main" id="{C95E46E0-EA3E-1414-6C12-394CE92A12E0}"/>
              </a:ext>
            </a:extLst>
          </p:cNvPr>
          <p:cNvSpPr txBox="1"/>
          <p:nvPr/>
        </p:nvSpPr>
        <p:spPr>
          <a:xfrm>
            <a:off x="6527441" y="25958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B28019E4-5B60-B6D0-0264-21C896FC4B1C}"/>
              </a:ext>
            </a:extLst>
          </p:cNvPr>
          <p:cNvSpPr txBox="1"/>
          <p:nvPr/>
        </p:nvSpPr>
        <p:spPr>
          <a:xfrm>
            <a:off x="5806800" y="23374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14" name="Rechte verbindingslijn met pijl 113">
            <a:extLst>
              <a:ext uri="{FF2B5EF4-FFF2-40B4-BE49-F238E27FC236}">
                <a16:creationId xmlns:a16="http://schemas.microsoft.com/office/drawing/2014/main" id="{63D15A5E-F848-1CB8-16DA-360623F21ABC}"/>
              </a:ext>
            </a:extLst>
          </p:cNvPr>
          <p:cNvCxnSpPr>
            <a:stCxn id="3" idx="3"/>
            <a:endCxn id="5" idx="1"/>
          </p:cNvCxnSpPr>
          <p:nvPr/>
        </p:nvCxnSpPr>
        <p:spPr>
          <a:xfrm flipV="1">
            <a:off x="7343777" y="3427199"/>
            <a:ext cx="336134" cy="1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kstvak 114">
            <a:extLst>
              <a:ext uri="{FF2B5EF4-FFF2-40B4-BE49-F238E27FC236}">
                <a16:creationId xmlns:a16="http://schemas.microsoft.com/office/drawing/2014/main" id="{E935D7C0-31BD-0635-065D-8045966FF578}"/>
              </a:ext>
            </a:extLst>
          </p:cNvPr>
          <p:cNvSpPr txBox="1"/>
          <p:nvPr/>
        </p:nvSpPr>
        <p:spPr>
          <a:xfrm>
            <a:off x="7352785" y="31095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17" name="Rechte verbindingslijn met pijl 116">
            <a:extLst>
              <a:ext uri="{FF2B5EF4-FFF2-40B4-BE49-F238E27FC236}">
                <a16:creationId xmlns:a16="http://schemas.microsoft.com/office/drawing/2014/main" id="{8FCE6BBB-DBBF-952F-FA59-DB94076218B1}"/>
              </a:ext>
            </a:extLst>
          </p:cNvPr>
          <p:cNvCxnSpPr>
            <a:stCxn id="8" idx="0"/>
            <a:endCxn id="41" idx="2"/>
          </p:cNvCxnSpPr>
          <p:nvPr/>
        </p:nvCxnSpPr>
        <p:spPr>
          <a:xfrm flipH="1" flipV="1">
            <a:off x="3910869" y="2500738"/>
            <a:ext cx="2" cy="638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Verbindingslijn: gekromd 122">
            <a:extLst>
              <a:ext uri="{FF2B5EF4-FFF2-40B4-BE49-F238E27FC236}">
                <a16:creationId xmlns:a16="http://schemas.microsoft.com/office/drawing/2014/main" id="{2965DB04-2FCC-8D3C-4DE7-E1B1366B78F5}"/>
              </a:ext>
            </a:extLst>
          </p:cNvPr>
          <p:cNvCxnSpPr>
            <a:stCxn id="11" idx="0"/>
            <a:endCxn id="17" idx="0"/>
          </p:cNvCxnSpPr>
          <p:nvPr/>
        </p:nvCxnSpPr>
        <p:spPr>
          <a:xfrm rot="16200000" flipV="1">
            <a:off x="4623949" y="3561845"/>
            <a:ext cx="62554" cy="1488709"/>
          </a:xfrm>
          <a:prstGeom prst="curvedConnector3">
            <a:avLst>
              <a:gd name="adj1" fmla="val 4654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Verbindingslijn: gekromd 124">
            <a:extLst>
              <a:ext uri="{FF2B5EF4-FFF2-40B4-BE49-F238E27FC236}">
                <a16:creationId xmlns:a16="http://schemas.microsoft.com/office/drawing/2014/main" id="{444E287B-CE50-EFAC-4E34-25DE900E3521}"/>
              </a:ext>
            </a:extLst>
          </p:cNvPr>
          <p:cNvCxnSpPr>
            <a:stCxn id="17" idx="2"/>
            <a:endCxn id="11" idx="2"/>
          </p:cNvCxnSpPr>
          <p:nvPr/>
        </p:nvCxnSpPr>
        <p:spPr>
          <a:xfrm rot="5400000" flipH="1" flipV="1">
            <a:off x="4605711" y="3896552"/>
            <a:ext cx="99028" cy="1488709"/>
          </a:xfrm>
          <a:prstGeom prst="curvedConnector3">
            <a:avLst>
              <a:gd name="adj1" fmla="val -2308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Rechte verbindingslijn met pijl 128">
            <a:extLst>
              <a:ext uri="{FF2B5EF4-FFF2-40B4-BE49-F238E27FC236}">
                <a16:creationId xmlns:a16="http://schemas.microsoft.com/office/drawing/2014/main" id="{BB9D7FC4-0C74-9376-602F-01C8C695BEEB}"/>
              </a:ext>
            </a:extLst>
          </p:cNvPr>
          <p:cNvCxnSpPr>
            <a:stCxn id="25" idx="3"/>
            <a:endCxn id="22" idx="1"/>
          </p:cNvCxnSpPr>
          <p:nvPr/>
        </p:nvCxnSpPr>
        <p:spPr>
          <a:xfrm flipV="1">
            <a:off x="4429122" y="5603186"/>
            <a:ext cx="611320" cy="5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kstvak 129">
            <a:extLst>
              <a:ext uri="{FF2B5EF4-FFF2-40B4-BE49-F238E27FC236}">
                <a16:creationId xmlns:a16="http://schemas.microsoft.com/office/drawing/2014/main" id="{8048F50B-C766-8283-B5A9-24D0F1864CD9}"/>
              </a:ext>
            </a:extLst>
          </p:cNvPr>
          <p:cNvSpPr txBox="1"/>
          <p:nvPr/>
        </p:nvSpPr>
        <p:spPr>
          <a:xfrm>
            <a:off x="4675315" y="53004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32" name="Rechte verbindingslijn met pijl 131">
            <a:extLst>
              <a:ext uri="{FF2B5EF4-FFF2-40B4-BE49-F238E27FC236}">
                <a16:creationId xmlns:a16="http://schemas.microsoft.com/office/drawing/2014/main" id="{16D805A2-A3B6-3B6B-89BE-47A19B0E1487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 flipV="1">
            <a:off x="7268161" y="4463428"/>
            <a:ext cx="609582" cy="1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kstvak 134">
            <a:extLst>
              <a:ext uri="{FF2B5EF4-FFF2-40B4-BE49-F238E27FC236}">
                <a16:creationId xmlns:a16="http://schemas.microsoft.com/office/drawing/2014/main" id="{9E314384-7335-368B-C7B0-1D906281CBF7}"/>
              </a:ext>
            </a:extLst>
          </p:cNvPr>
          <p:cNvSpPr txBox="1"/>
          <p:nvPr/>
        </p:nvSpPr>
        <p:spPr>
          <a:xfrm>
            <a:off x="7507294" y="41729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37" name="Rechte verbindingslijn met pijl 136">
            <a:extLst>
              <a:ext uri="{FF2B5EF4-FFF2-40B4-BE49-F238E27FC236}">
                <a16:creationId xmlns:a16="http://schemas.microsoft.com/office/drawing/2014/main" id="{6E333877-8A24-5692-628B-23D7C8B5A0B0}"/>
              </a:ext>
            </a:extLst>
          </p:cNvPr>
          <p:cNvCxnSpPr>
            <a:stCxn id="15" idx="2"/>
            <a:endCxn id="23" idx="0"/>
          </p:cNvCxnSpPr>
          <p:nvPr/>
        </p:nvCxnSpPr>
        <p:spPr>
          <a:xfrm>
            <a:off x="6807319" y="4591393"/>
            <a:ext cx="2448" cy="809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Rechte verbindingslijn met pijl 138">
            <a:extLst>
              <a:ext uri="{FF2B5EF4-FFF2-40B4-BE49-F238E27FC236}">
                <a16:creationId xmlns:a16="http://schemas.microsoft.com/office/drawing/2014/main" id="{A584BD46-95F7-695D-E8DE-903ADA51C9B2}"/>
              </a:ext>
            </a:extLst>
          </p:cNvPr>
          <p:cNvCxnSpPr>
            <a:cxnSpLocks/>
            <a:stCxn id="28" idx="1"/>
            <a:endCxn id="23" idx="3"/>
          </p:cNvCxnSpPr>
          <p:nvPr/>
        </p:nvCxnSpPr>
        <p:spPr>
          <a:xfrm flipH="1">
            <a:off x="7152356" y="5588223"/>
            <a:ext cx="2128648" cy="2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Verbindingslijn: gekromd 140">
            <a:extLst>
              <a:ext uri="{FF2B5EF4-FFF2-40B4-BE49-F238E27FC236}">
                <a16:creationId xmlns:a16="http://schemas.microsoft.com/office/drawing/2014/main" id="{5432EA55-81E5-4549-3AA3-B776B3331AEC}"/>
              </a:ext>
            </a:extLst>
          </p:cNvPr>
          <p:cNvCxnSpPr>
            <a:cxnSpLocks/>
            <a:stCxn id="16" idx="2"/>
          </p:cNvCxnSpPr>
          <p:nvPr/>
        </p:nvCxnSpPr>
        <p:spPr>
          <a:xfrm rot="16200000" flipH="1">
            <a:off x="8394864" y="4562600"/>
            <a:ext cx="769908" cy="987061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Rechte verbindingslijn met pijl 144">
            <a:extLst>
              <a:ext uri="{FF2B5EF4-FFF2-40B4-BE49-F238E27FC236}">
                <a16:creationId xmlns:a16="http://schemas.microsoft.com/office/drawing/2014/main" id="{5BA29778-2752-9A40-9869-1A9E32531414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8694832" y="4459201"/>
            <a:ext cx="741187" cy="4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0" name="Tekstvak 149">
            <a:extLst>
              <a:ext uri="{FF2B5EF4-FFF2-40B4-BE49-F238E27FC236}">
                <a16:creationId xmlns:a16="http://schemas.microsoft.com/office/drawing/2014/main" id="{6F378E8C-33C8-3156-1A19-B1B4B6A80BF0}"/>
              </a:ext>
            </a:extLst>
          </p:cNvPr>
          <p:cNvSpPr txBox="1"/>
          <p:nvPr/>
        </p:nvSpPr>
        <p:spPr>
          <a:xfrm>
            <a:off x="11093540" y="3850924"/>
            <a:ext cx="4010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cxnSp>
        <p:nvCxnSpPr>
          <p:cNvPr id="152" name="Rechte verbindingslijn met pijl 151">
            <a:extLst>
              <a:ext uri="{FF2B5EF4-FFF2-40B4-BE49-F238E27FC236}">
                <a16:creationId xmlns:a16="http://schemas.microsoft.com/office/drawing/2014/main" id="{6CEC1AD6-CE67-3679-B5F6-46B934CD83DB}"/>
              </a:ext>
            </a:extLst>
          </p:cNvPr>
          <p:cNvCxnSpPr>
            <a:cxnSpLocks/>
          </p:cNvCxnSpPr>
          <p:nvPr/>
        </p:nvCxnSpPr>
        <p:spPr>
          <a:xfrm>
            <a:off x="11355027" y="4104840"/>
            <a:ext cx="834" cy="215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Rechte verbindingslijn met pijl 154">
            <a:extLst>
              <a:ext uri="{FF2B5EF4-FFF2-40B4-BE49-F238E27FC236}">
                <a16:creationId xmlns:a16="http://schemas.microsoft.com/office/drawing/2014/main" id="{0868D737-7441-6F69-E005-11F2EA6D0B0E}"/>
              </a:ext>
            </a:extLst>
          </p:cNvPr>
          <p:cNvCxnSpPr>
            <a:cxnSpLocks/>
            <a:stCxn id="29" idx="1"/>
            <a:endCxn id="28" idx="3"/>
          </p:cNvCxnSpPr>
          <p:nvPr/>
        </p:nvCxnSpPr>
        <p:spPr>
          <a:xfrm flipH="1" flipV="1">
            <a:off x="10414223" y="5588223"/>
            <a:ext cx="618714" cy="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Tekstvak 155">
            <a:extLst>
              <a:ext uri="{FF2B5EF4-FFF2-40B4-BE49-F238E27FC236}">
                <a16:creationId xmlns:a16="http://schemas.microsoft.com/office/drawing/2014/main" id="{7D9C7890-42BF-B783-98F2-368FF6C789AE}"/>
              </a:ext>
            </a:extLst>
          </p:cNvPr>
          <p:cNvSpPr txBox="1"/>
          <p:nvPr/>
        </p:nvSpPr>
        <p:spPr>
          <a:xfrm>
            <a:off x="10598210" y="55061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7" name="Tekstvak 156">
            <a:extLst>
              <a:ext uri="{FF2B5EF4-FFF2-40B4-BE49-F238E27FC236}">
                <a16:creationId xmlns:a16="http://schemas.microsoft.com/office/drawing/2014/main" id="{D8DB7DAE-5B0F-566F-24B0-915C499DBC76}"/>
              </a:ext>
            </a:extLst>
          </p:cNvPr>
          <p:cNvSpPr txBox="1"/>
          <p:nvPr/>
        </p:nvSpPr>
        <p:spPr>
          <a:xfrm>
            <a:off x="7643884" y="553291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59" name="Verbindingslijn: gekromd 158">
            <a:extLst>
              <a:ext uri="{FF2B5EF4-FFF2-40B4-BE49-F238E27FC236}">
                <a16:creationId xmlns:a16="http://schemas.microsoft.com/office/drawing/2014/main" id="{0525023D-5013-EF86-A085-D706E375FE7A}"/>
              </a:ext>
            </a:extLst>
          </p:cNvPr>
          <p:cNvCxnSpPr>
            <a:stCxn id="6" idx="0"/>
            <a:endCxn id="7" idx="0"/>
          </p:cNvCxnSpPr>
          <p:nvPr/>
        </p:nvCxnSpPr>
        <p:spPr>
          <a:xfrm rot="5400000" flipH="1" flipV="1">
            <a:off x="10569166" y="2494553"/>
            <a:ext cx="12700" cy="144979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Verbindingslijn: gekromd 160">
            <a:extLst>
              <a:ext uri="{FF2B5EF4-FFF2-40B4-BE49-F238E27FC236}">
                <a16:creationId xmlns:a16="http://schemas.microsoft.com/office/drawing/2014/main" id="{FFEEDE50-5E25-A164-3EB4-6C19EBDB84F8}"/>
              </a:ext>
            </a:extLst>
          </p:cNvPr>
          <p:cNvCxnSpPr>
            <a:stCxn id="7" idx="2"/>
            <a:endCxn id="6" idx="2"/>
          </p:cNvCxnSpPr>
          <p:nvPr/>
        </p:nvCxnSpPr>
        <p:spPr>
          <a:xfrm rot="5400000">
            <a:off x="10569167" y="2910051"/>
            <a:ext cx="12700" cy="144979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2" name="Tekstvak 161">
            <a:extLst>
              <a:ext uri="{FF2B5EF4-FFF2-40B4-BE49-F238E27FC236}">
                <a16:creationId xmlns:a16="http://schemas.microsoft.com/office/drawing/2014/main" id="{12EF143E-1074-49F0-7333-377DF86BD85B}"/>
              </a:ext>
            </a:extLst>
          </p:cNvPr>
          <p:cNvSpPr txBox="1"/>
          <p:nvPr/>
        </p:nvSpPr>
        <p:spPr>
          <a:xfrm>
            <a:off x="10109933" y="34908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63" name="Tekstvak 162">
            <a:extLst>
              <a:ext uri="{FF2B5EF4-FFF2-40B4-BE49-F238E27FC236}">
                <a16:creationId xmlns:a16="http://schemas.microsoft.com/office/drawing/2014/main" id="{A5048F96-46D3-1B22-E2F1-391EF8F512A0}"/>
              </a:ext>
            </a:extLst>
          </p:cNvPr>
          <p:cNvSpPr txBox="1"/>
          <p:nvPr/>
        </p:nvSpPr>
        <p:spPr>
          <a:xfrm>
            <a:off x="10670706" y="29596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65" name="Rechte verbindingslijn met pijl 164">
            <a:extLst>
              <a:ext uri="{FF2B5EF4-FFF2-40B4-BE49-F238E27FC236}">
                <a16:creationId xmlns:a16="http://schemas.microsoft.com/office/drawing/2014/main" id="{3FF8DE77-551C-F441-7F12-3A66127491B3}"/>
              </a:ext>
            </a:extLst>
          </p:cNvPr>
          <p:cNvCxnSpPr>
            <a:cxnSpLocks/>
          </p:cNvCxnSpPr>
          <p:nvPr/>
        </p:nvCxnSpPr>
        <p:spPr>
          <a:xfrm flipH="1" flipV="1">
            <a:off x="11323283" y="2507563"/>
            <a:ext cx="14326" cy="711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Tekstvak 165">
            <a:extLst>
              <a:ext uri="{FF2B5EF4-FFF2-40B4-BE49-F238E27FC236}">
                <a16:creationId xmlns:a16="http://schemas.microsoft.com/office/drawing/2014/main" id="{6FAADB3C-315B-F800-D8B6-B24A1F6CEFB2}"/>
              </a:ext>
            </a:extLst>
          </p:cNvPr>
          <p:cNvSpPr txBox="1"/>
          <p:nvPr/>
        </p:nvSpPr>
        <p:spPr>
          <a:xfrm>
            <a:off x="11101294" y="248766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70" name="Rechte verbindingslijn met pijl 169">
            <a:extLst>
              <a:ext uri="{FF2B5EF4-FFF2-40B4-BE49-F238E27FC236}">
                <a16:creationId xmlns:a16="http://schemas.microsoft.com/office/drawing/2014/main" id="{EDBE5899-0AA0-A538-FE6F-30B2B9D4391D}"/>
              </a:ext>
            </a:extLst>
          </p:cNvPr>
          <p:cNvCxnSpPr>
            <a:stCxn id="44" idx="3"/>
            <a:endCxn id="45" idx="1"/>
          </p:cNvCxnSpPr>
          <p:nvPr/>
        </p:nvCxnSpPr>
        <p:spPr>
          <a:xfrm flipV="1">
            <a:off x="10312945" y="2299814"/>
            <a:ext cx="507641" cy="3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kstvak 170">
            <a:extLst>
              <a:ext uri="{FF2B5EF4-FFF2-40B4-BE49-F238E27FC236}">
                <a16:creationId xmlns:a16="http://schemas.microsoft.com/office/drawing/2014/main" id="{A8AF2A32-4C60-13DD-011E-33EC116A78A2}"/>
              </a:ext>
            </a:extLst>
          </p:cNvPr>
          <p:cNvSpPr txBox="1"/>
          <p:nvPr/>
        </p:nvSpPr>
        <p:spPr>
          <a:xfrm>
            <a:off x="10464423" y="1965364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73" name="Verbindingslijn: gekromd 172">
            <a:extLst>
              <a:ext uri="{FF2B5EF4-FFF2-40B4-BE49-F238E27FC236}">
                <a16:creationId xmlns:a16="http://schemas.microsoft.com/office/drawing/2014/main" id="{612379BE-1ABE-B1C1-F1B8-C7D7FB788C56}"/>
              </a:ext>
            </a:extLst>
          </p:cNvPr>
          <p:cNvCxnSpPr>
            <a:stCxn id="21" idx="0"/>
            <a:endCxn id="20" idx="0"/>
          </p:cNvCxnSpPr>
          <p:nvPr/>
        </p:nvCxnSpPr>
        <p:spPr>
          <a:xfrm rot="16200000" flipV="1">
            <a:off x="10535049" y="3560967"/>
            <a:ext cx="69364" cy="1450334"/>
          </a:xfrm>
          <a:prstGeom prst="curvedConnector3">
            <a:avLst>
              <a:gd name="adj1" fmla="val 42956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Verbindingslijn: gekromd 174">
            <a:extLst>
              <a:ext uri="{FF2B5EF4-FFF2-40B4-BE49-F238E27FC236}">
                <a16:creationId xmlns:a16="http://schemas.microsoft.com/office/drawing/2014/main" id="{64B15A47-FC7E-0551-9980-4A68FD01279A}"/>
              </a:ext>
            </a:extLst>
          </p:cNvPr>
          <p:cNvCxnSpPr>
            <a:stCxn id="20" idx="2"/>
            <a:endCxn id="21" idx="2"/>
          </p:cNvCxnSpPr>
          <p:nvPr/>
        </p:nvCxnSpPr>
        <p:spPr>
          <a:xfrm rot="5400000" flipH="1" flipV="1">
            <a:off x="10523622" y="3895674"/>
            <a:ext cx="92218" cy="1450334"/>
          </a:xfrm>
          <a:prstGeom prst="curvedConnector3">
            <a:avLst>
              <a:gd name="adj1" fmla="val -24789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Rechte verbindingslijn met pijl 177">
            <a:extLst>
              <a:ext uri="{FF2B5EF4-FFF2-40B4-BE49-F238E27FC236}">
                <a16:creationId xmlns:a16="http://schemas.microsoft.com/office/drawing/2014/main" id="{316925AC-E24B-D83F-071D-C63AD35497C1}"/>
              </a:ext>
            </a:extLst>
          </p:cNvPr>
          <p:cNvCxnSpPr>
            <a:cxnSpLocks/>
          </p:cNvCxnSpPr>
          <p:nvPr/>
        </p:nvCxnSpPr>
        <p:spPr>
          <a:xfrm flipH="1" flipV="1">
            <a:off x="9809430" y="3795010"/>
            <a:ext cx="298" cy="456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Tekstvak 178">
            <a:extLst>
              <a:ext uri="{FF2B5EF4-FFF2-40B4-BE49-F238E27FC236}">
                <a16:creationId xmlns:a16="http://schemas.microsoft.com/office/drawing/2014/main" id="{CCDE5012-3691-79C5-5DFF-B0F2299209F3}"/>
              </a:ext>
            </a:extLst>
          </p:cNvPr>
          <p:cNvSpPr txBox="1"/>
          <p:nvPr/>
        </p:nvSpPr>
        <p:spPr>
          <a:xfrm>
            <a:off x="9578983" y="3732486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81" name="Verbindingslijn: gekromd 180">
            <a:extLst>
              <a:ext uri="{FF2B5EF4-FFF2-40B4-BE49-F238E27FC236}">
                <a16:creationId xmlns:a16="http://schemas.microsoft.com/office/drawing/2014/main" id="{23C81A99-9726-5E5C-BCBF-491AC9D802B2}"/>
              </a:ext>
            </a:extLst>
          </p:cNvPr>
          <p:cNvCxnSpPr>
            <a:stCxn id="15" idx="2"/>
            <a:endCxn id="22" idx="3"/>
          </p:cNvCxnSpPr>
          <p:nvPr/>
        </p:nvCxnSpPr>
        <p:spPr>
          <a:xfrm rot="5400000">
            <a:off x="5777122" y="4572988"/>
            <a:ext cx="1011793" cy="1048602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" name="Tekstvak 181">
            <a:extLst>
              <a:ext uri="{FF2B5EF4-FFF2-40B4-BE49-F238E27FC236}">
                <a16:creationId xmlns:a16="http://schemas.microsoft.com/office/drawing/2014/main" id="{1A9D6AEC-17F5-67F3-5D8F-16BA2BD5B393}"/>
              </a:ext>
            </a:extLst>
          </p:cNvPr>
          <p:cNvSpPr txBox="1"/>
          <p:nvPr/>
        </p:nvSpPr>
        <p:spPr>
          <a:xfrm>
            <a:off x="5938730" y="5394294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84" name="Rechte verbindingslijn met pijl 183">
            <a:extLst>
              <a:ext uri="{FF2B5EF4-FFF2-40B4-BE49-F238E27FC236}">
                <a16:creationId xmlns:a16="http://schemas.microsoft.com/office/drawing/2014/main" id="{B0F88DCC-F566-9AC8-B3FF-A796AB67CF27}"/>
              </a:ext>
            </a:extLst>
          </p:cNvPr>
          <p:cNvCxnSpPr>
            <a:stCxn id="29" idx="0"/>
          </p:cNvCxnSpPr>
          <p:nvPr/>
        </p:nvCxnSpPr>
        <p:spPr>
          <a:xfrm flipH="1" flipV="1">
            <a:off x="11302941" y="4696004"/>
            <a:ext cx="2070" cy="603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5" name="Tekstvak 184">
            <a:extLst>
              <a:ext uri="{FF2B5EF4-FFF2-40B4-BE49-F238E27FC236}">
                <a16:creationId xmlns:a16="http://schemas.microsoft.com/office/drawing/2014/main" id="{8AE0D453-5028-D503-02E7-5E7ACB43955D}"/>
              </a:ext>
            </a:extLst>
          </p:cNvPr>
          <p:cNvSpPr txBox="1"/>
          <p:nvPr/>
        </p:nvSpPr>
        <p:spPr>
          <a:xfrm>
            <a:off x="4922192" y="2729448"/>
            <a:ext cx="937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cxnSp>
        <p:nvCxnSpPr>
          <p:cNvPr id="187" name="Rechte verbindingslijn met pijl 186">
            <a:extLst>
              <a:ext uri="{FF2B5EF4-FFF2-40B4-BE49-F238E27FC236}">
                <a16:creationId xmlns:a16="http://schemas.microsoft.com/office/drawing/2014/main" id="{4764F021-1D39-EB07-C2E5-AB61F8E064AA}"/>
              </a:ext>
            </a:extLst>
          </p:cNvPr>
          <p:cNvCxnSpPr>
            <a:stCxn id="185" idx="0"/>
            <a:endCxn id="38" idx="2"/>
          </p:cNvCxnSpPr>
          <p:nvPr/>
        </p:nvCxnSpPr>
        <p:spPr>
          <a:xfrm flipV="1">
            <a:off x="5391150" y="2502609"/>
            <a:ext cx="2" cy="22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9" name="Tekstvak 188">
            <a:extLst>
              <a:ext uri="{FF2B5EF4-FFF2-40B4-BE49-F238E27FC236}">
                <a16:creationId xmlns:a16="http://schemas.microsoft.com/office/drawing/2014/main" id="{78F840B2-00C8-E7AE-0399-77FA057C0B0B}"/>
              </a:ext>
            </a:extLst>
          </p:cNvPr>
          <p:cNvSpPr txBox="1"/>
          <p:nvPr/>
        </p:nvSpPr>
        <p:spPr>
          <a:xfrm>
            <a:off x="5173322" y="240925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95" name="Rechte verbindingslijn met pijl 194">
            <a:extLst>
              <a:ext uri="{FF2B5EF4-FFF2-40B4-BE49-F238E27FC236}">
                <a16:creationId xmlns:a16="http://schemas.microsoft.com/office/drawing/2014/main" id="{F446A7C9-1487-B159-CD33-AC005685CD52}"/>
              </a:ext>
            </a:extLst>
          </p:cNvPr>
          <p:cNvCxnSpPr>
            <a:stCxn id="38" idx="1"/>
            <a:endCxn id="41" idx="3"/>
          </p:cNvCxnSpPr>
          <p:nvPr/>
        </p:nvCxnSpPr>
        <p:spPr>
          <a:xfrm flipH="1" flipV="1">
            <a:off x="4370021" y="2292989"/>
            <a:ext cx="561979" cy="1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Verbindingslijn: gekromd 196">
            <a:extLst>
              <a:ext uri="{FF2B5EF4-FFF2-40B4-BE49-F238E27FC236}">
                <a16:creationId xmlns:a16="http://schemas.microsoft.com/office/drawing/2014/main" id="{FDA68939-BD22-65AF-0525-D53B8E5AD830}"/>
              </a:ext>
            </a:extLst>
          </p:cNvPr>
          <p:cNvCxnSpPr>
            <a:stCxn id="38" idx="0"/>
            <a:endCxn id="33" idx="2"/>
          </p:cNvCxnSpPr>
          <p:nvPr/>
        </p:nvCxnSpPr>
        <p:spPr>
          <a:xfrm rot="16200000" flipV="1">
            <a:off x="4300981" y="996939"/>
            <a:ext cx="700063" cy="148028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Verbindingslijn: gekromd 198">
            <a:extLst>
              <a:ext uri="{FF2B5EF4-FFF2-40B4-BE49-F238E27FC236}">
                <a16:creationId xmlns:a16="http://schemas.microsoft.com/office/drawing/2014/main" id="{FB69A272-59DD-485C-2BA6-404F728FD137}"/>
              </a:ext>
            </a:extLst>
          </p:cNvPr>
          <p:cNvCxnSpPr>
            <a:stCxn id="8" idx="1"/>
            <a:endCxn id="33" idx="1"/>
          </p:cNvCxnSpPr>
          <p:nvPr/>
        </p:nvCxnSpPr>
        <p:spPr>
          <a:xfrm rot="10800000" flipH="1">
            <a:off x="3367945" y="1179299"/>
            <a:ext cx="31433" cy="2248790"/>
          </a:xfrm>
          <a:prstGeom prst="curvedConnector3">
            <a:avLst>
              <a:gd name="adj1" fmla="val -72726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Rechte verbindingslijn met pijl 200">
            <a:extLst>
              <a:ext uri="{FF2B5EF4-FFF2-40B4-BE49-F238E27FC236}">
                <a16:creationId xmlns:a16="http://schemas.microsoft.com/office/drawing/2014/main" id="{33E44134-6A5F-A304-7732-CC13017F9F22}"/>
              </a:ext>
            </a:extLst>
          </p:cNvPr>
          <p:cNvCxnSpPr>
            <a:cxnSpLocks/>
          </p:cNvCxnSpPr>
          <p:nvPr/>
        </p:nvCxnSpPr>
        <p:spPr>
          <a:xfrm flipH="1">
            <a:off x="3883573" y="1387048"/>
            <a:ext cx="2" cy="69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Tekstvak 201">
            <a:extLst>
              <a:ext uri="{FF2B5EF4-FFF2-40B4-BE49-F238E27FC236}">
                <a16:creationId xmlns:a16="http://schemas.microsoft.com/office/drawing/2014/main" id="{0999CD11-77DF-E639-24D4-08D48A5289EF}"/>
              </a:ext>
            </a:extLst>
          </p:cNvPr>
          <p:cNvSpPr txBox="1"/>
          <p:nvPr/>
        </p:nvSpPr>
        <p:spPr>
          <a:xfrm>
            <a:off x="3838283" y="1592502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04" name="Rechte verbindingslijn met pijl 203">
            <a:extLst>
              <a:ext uri="{FF2B5EF4-FFF2-40B4-BE49-F238E27FC236}">
                <a16:creationId xmlns:a16="http://schemas.microsoft.com/office/drawing/2014/main" id="{D1343E9B-2267-7FF2-E6C9-CB3F8A7899AE}"/>
              </a:ext>
            </a:extLst>
          </p:cNvPr>
          <p:cNvCxnSpPr>
            <a:stCxn id="33" idx="3"/>
            <a:endCxn id="30" idx="1"/>
          </p:cNvCxnSpPr>
          <p:nvPr/>
        </p:nvCxnSpPr>
        <p:spPr>
          <a:xfrm>
            <a:off x="4422363" y="1179299"/>
            <a:ext cx="4572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Verbindingslijn: gekromd 205">
            <a:extLst>
              <a:ext uri="{FF2B5EF4-FFF2-40B4-BE49-F238E27FC236}">
                <a16:creationId xmlns:a16="http://schemas.microsoft.com/office/drawing/2014/main" id="{A191CFCB-B94F-E89E-9691-2B46C52057EA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4406389" y="1387048"/>
            <a:ext cx="984760" cy="83167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Verbindingslijn: gekromd 207">
            <a:extLst>
              <a:ext uri="{FF2B5EF4-FFF2-40B4-BE49-F238E27FC236}">
                <a16:creationId xmlns:a16="http://schemas.microsoft.com/office/drawing/2014/main" id="{7115A568-23F5-BE97-7085-09AAFA514BEE}"/>
              </a:ext>
            </a:extLst>
          </p:cNvPr>
          <p:cNvCxnSpPr>
            <a:stCxn id="38" idx="3"/>
            <a:endCxn id="31" idx="2"/>
          </p:cNvCxnSpPr>
          <p:nvPr/>
        </p:nvCxnSpPr>
        <p:spPr>
          <a:xfrm flipV="1">
            <a:off x="5850304" y="1384637"/>
            <a:ext cx="950547" cy="91022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Rechte verbindingslijn met pijl 209">
            <a:extLst>
              <a:ext uri="{FF2B5EF4-FFF2-40B4-BE49-F238E27FC236}">
                <a16:creationId xmlns:a16="http://schemas.microsoft.com/office/drawing/2014/main" id="{7AA2D1AC-FDE8-5B21-2946-6451A46828FB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 flipV="1">
            <a:off x="5902641" y="1176888"/>
            <a:ext cx="463011" cy="2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" name="Tekstvak 210">
            <a:extLst>
              <a:ext uri="{FF2B5EF4-FFF2-40B4-BE49-F238E27FC236}">
                <a16:creationId xmlns:a16="http://schemas.microsoft.com/office/drawing/2014/main" id="{14332C5C-1D16-0D24-31DC-F2ED9FC2E423}"/>
              </a:ext>
            </a:extLst>
          </p:cNvPr>
          <p:cNvSpPr txBox="1"/>
          <p:nvPr/>
        </p:nvSpPr>
        <p:spPr>
          <a:xfrm>
            <a:off x="9070626" y="411376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12" name="Tekstvak 211">
            <a:extLst>
              <a:ext uri="{FF2B5EF4-FFF2-40B4-BE49-F238E27FC236}">
                <a16:creationId xmlns:a16="http://schemas.microsoft.com/office/drawing/2014/main" id="{8D4C9FDC-9E63-4D38-A726-858A6C042AC9}"/>
              </a:ext>
            </a:extLst>
          </p:cNvPr>
          <p:cNvSpPr txBox="1"/>
          <p:nvPr/>
        </p:nvSpPr>
        <p:spPr>
          <a:xfrm>
            <a:off x="10518302" y="39390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13" name="Tekstvak 212">
            <a:extLst>
              <a:ext uri="{FF2B5EF4-FFF2-40B4-BE49-F238E27FC236}">
                <a16:creationId xmlns:a16="http://schemas.microsoft.com/office/drawing/2014/main" id="{9FD3522F-C7AA-1034-1038-DB905156F465}"/>
              </a:ext>
            </a:extLst>
          </p:cNvPr>
          <p:cNvSpPr txBox="1"/>
          <p:nvPr/>
        </p:nvSpPr>
        <p:spPr>
          <a:xfrm>
            <a:off x="10025596" y="45606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14" name="Tekstvak 213">
            <a:extLst>
              <a:ext uri="{FF2B5EF4-FFF2-40B4-BE49-F238E27FC236}">
                <a16:creationId xmlns:a16="http://schemas.microsoft.com/office/drawing/2014/main" id="{3907D5E3-B23B-CFC1-BE34-D9550E7DEBEE}"/>
              </a:ext>
            </a:extLst>
          </p:cNvPr>
          <p:cNvSpPr txBox="1"/>
          <p:nvPr/>
        </p:nvSpPr>
        <p:spPr>
          <a:xfrm>
            <a:off x="8783139" y="50381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16" name="Verbindingslijn: gekromd 215">
            <a:extLst>
              <a:ext uri="{FF2B5EF4-FFF2-40B4-BE49-F238E27FC236}">
                <a16:creationId xmlns:a16="http://schemas.microsoft.com/office/drawing/2014/main" id="{1108EEAC-5EA6-F3DF-6B7D-16475ED1D949}"/>
              </a:ext>
            </a:extLst>
          </p:cNvPr>
          <p:cNvCxnSpPr>
            <a:cxnSpLocks/>
            <a:stCxn id="3" idx="2"/>
            <a:endCxn id="9" idx="2"/>
          </p:cNvCxnSpPr>
          <p:nvPr/>
        </p:nvCxnSpPr>
        <p:spPr>
          <a:xfrm rot="5400000">
            <a:off x="4563024" y="1497083"/>
            <a:ext cx="29687" cy="4445970"/>
          </a:xfrm>
          <a:prstGeom prst="curvedConnector3">
            <a:avLst>
              <a:gd name="adj1" fmla="val 87003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Rechte verbindingslijn met pijl 217">
            <a:extLst>
              <a:ext uri="{FF2B5EF4-FFF2-40B4-BE49-F238E27FC236}">
                <a16:creationId xmlns:a16="http://schemas.microsoft.com/office/drawing/2014/main" id="{2EC924BA-EBEE-233A-1D22-F6F550EE6EBC}"/>
              </a:ext>
            </a:extLst>
          </p:cNvPr>
          <p:cNvCxnSpPr>
            <a:cxnSpLocks/>
          </p:cNvCxnSpPr>
          <p:nvPr/>
        </p:nvCxnSpPr>
        <p:spPr>
          <a:xfrm>
            <a:off x="9801019" y="4666950"/>
            <a:ext cx="6054" cy="565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kstvak 218">
            <a:extLst>
              <a:ext uri="{FF2B5EF4-FFF2-40B4-BE49-F238E27FC236}">
                <a16:creationId xmlns:a16="http://schemas.microsoft.com/office/drawing/2014/main" id="{5708CE57-48B4-230D-9660-6F810BB19444}"/>
              </a:ext>
            </a:extLst>
          </p:cNvPr>
          <p:cNvSpPr txBox="1"/>
          <p:nvPr/>
        </p:nvSpPr>
        <p:spPr>
          <a:xfrm>
            <a:off x="6465171" y="1497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0" name="Tekstvak 219">
            <a:extLst>
              <a:ext uri="{FF2B5EF4-FFF2-40B4-BE49-F238E27FC236}">
                <a16:creationId xmlns:a16="http://schemas.microsoft.com/office/drawing/2014/main" id="{3E9AFC7D-E1B5-3881-36DF-B47A56A93BC0}"/>
              </a:ext>
            </a:extLst>
          </p:cNvPr>
          <p:cNvSpPr txBox="1"/>
          <p:nvPr/>
        </p:nvSpPr>
        <p:spPr>
          <a:xfrm>
            <a:off x="5037344" y="14372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1" name="Tekstvak 220">
            <a:extLst>
              <a:ext uri="{FF2B5EF4-FFF2-40B4-BE49-F238E27FC236}">
                <a16:creationId xmlns:a16="http://schemas.microsoft.com/office/drawing/2014/main" id="{F66806E6-B9FB-26F5-D52C-84065DF71633}"/>
              </a:ext>
            </a:extLst>
          </p:cNvPr>
          <p:cNvSpPr txBox="1"/>
          <p:nvPr/>
        </p:nvSpPr>
        <p:spPr>
          <a:xfrm>
            <a:off x="4167330" y="13662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2" name="Tekstvak 221">
            <a:extLst>
              <a:ext uri="{FF2B5EF4-FFF2-40B4-BE49-F238E27FC236}">
                <a16:creationId xmlns:a16="http://schemas.microsoft.com/office/drawing/2014/main" id="{233492A5-173B-F57A-9065-D70ABFE761E4}"/>
              </a:ext>
            </a:extLst>
          </p:cNvPr>
          <p:cNvSpPr txBox="1"/>
          <p:nvPr/>
        </p:nvSpPr>
        <p:spPr>
          <a:xfrm>
            <a:off x="4429125" y="2181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3" name="Tekstvak 222">
            <a:extLst>
              <a:ext uri="{FF2B5EF4-FFF2-40B4-BE49-F238E27FC236}">
                <a16:creationId xmlns:a16="http://schemas.microsoft.com/office/drawing/2014/main" id="{007C33D9-8909-FB22-9502-7A560A75F295}"/>
              </a:ext>
            </a:extLst>
          </p:cNvPr>
          <p:cNvSpPr txBox="1"/>
          <p:nvPr/>
        </p:nvSpPr>
        <p:spPr>
          <a:xfrm>
            <a:off x="4508972" y="82161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25" name="Verbindingslijn: gekromd 224">
            <a:extLst>
              <a:ext uri="{FF2B5EF4-FFF2-40B4-BE49-F238E27FC236}">
                <a16:creationId xmlns:a16="http://schemas.microsoft.com/office/drawing/2014/main" id="{1C914186-034A-32DF-91E3-521387710F43}"/>
              </a:ext>
            </a:extLst>
          </p:cNvPr>
          <p:cNvCxnSpPr>
            <a:cxnSpLocks/>
            <a:stCxn id="8" idx="1"/>
            <a:endCxn id="42" idx="3"/>
          </p:cNvCxnSpPr>
          <p:nvPr/>
        </p:nvCxnSpPr>
        <p:spPr>
          <a:xfrm rot="10800000">
            <a:off x="2817096" y="2307841"/>
            <a:ext cx="550851" cy="112024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Rechte verbindingslijn met pijl 227">
            <a:extLst>
              <a:ext uri="{FF2B5EF4-FFF2-40B4-BE49-F238E27FC236}">
                <a16:creationId xmlns:a16="http://schemas.microsoft.com/office/drawing/2014/main" id="{C606C8F1-4D10-1271-1D90-995FE1BB3831}"/>
              </a:ext>
            </a:extLst>
          </p:cNvPr>
          <p:cNvCxnSpPr>
            <a:cxnSpLocks/>
            <a:stCxn id="42" idx="2"/>
            <a:endCxn id="9" idx="0"/>
          </p:cNvCxnSpPr>
          <p:nvPr/>
        </p:nvCxnSpPr>
        <p:spPr>
          <a:xfrm flipH="1">
            <a:off x="2354882" y="2596381"/>
            <a:ext cx="11261" cy="56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Rechte verbindingslijn met pijl 231">
            <a:extLst>
              <a:ext uri="{FF2B5EF4-FFF2-40B4-BE49-F238E27FC236}">
                <a16:creationId xmlns:a16="http://schemas.microsoft.com/office/drawing/2014/main" id="{D2A281BA-63F4-211C-B788-75A2FCD773EB}"/>
              </a:ext>
            </a:extLst>
          </p:cNvPr>
          <p:cNvCxnSpPr>
            <a:cxnSpLocks/>
            <a:stCxn id="34" idx="2"/>
            <a:endCxn id="42" idx="0"/>
          </p:cNvCxnSpPr>
          <p:nvPr/>
        </p:nvCxnSpPr>
        <p:spPr>
          <a:xfrm>
            <a:off x="2363172" y="1387048"/>
            <a:ext cx="2971" cy="63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Rechte verbindingslijn met pijl 233">
            <a:extLst>
              <a:ext uri="{FF2B5EF4-FFF2-40B4-BE49-F238E27FC236}">
                <a16:creationId xmlns:a16="http://schemas.microsoft.com/office/drawing/2014/main" id="{10C922BD-1BA2-B485-9EC8-0F913860E756}"/>
              </a:ext>
            </a:extLst>
          </p:cNvPr>
          <p:cNvCxnSpPr>
            <a:stCxn id="34" idx="3"/>
          </p:cNvCxnSpPr>
          <p:nvPr/>
        </p:nvCxnSpPr>
        <p:spPr>
          <a:xfrm>
            <a:off x="2808744" y="1179299"/>
            <a:ext cx="433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Tekstvak 234">
            <a:extLst>
              <a:ext uri="{FF2B5EF4-FFF2-40B4-BE49-F238E27FC236}">
                <a16:creationId xmlns:a16="http://schemas.microsoft.com/office/drawing/2014/main" id="{BBBA1958-895E-AC3E-E104-06F05DF57F01}"/>
              </a:ext>
            </a:extLst>
          </p:cNvPr>
          <p:cNvSpPr txBox="1"/>
          <p:nvPr/>
        </p:nvSpPr>
        <p:spPr>
          <a:xfrm>
            <a:off x="2781082" y="2406872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41" name="Tekstvak 240">
            <a:extLst>
              <a:ext uri="{FF2B5EF4-FFF2-40B4-BE49-F238E27FC236}">
                <a16:creationId xmlns:a16="http://schemas.microsoft.com/office/drawing/2014/main" id="{544E657D-7C0B-6162-C6CD-1D55B5D77F44}"/>
              </a:ext>
            </a:extLst>
          </p:cNvPr>
          <p:cNvSpPr txBox="1"/>
          <p:nvPr/>
        </p:nvSpPr>
        <p:spPr>
          <a:xfrm>
            <a:off x="2129473" y="27360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6" name="Tekstvak 245">
            <a:extLst>
              <a:ext uri="{FF2B5EF4-FFF2-40B4-BE49-F238E27FC236}">
                <a16:creationId xmlns:a16="http://schemas.microsoft.com/office/drawing/2014/main" id="{5B19BF1F-5A2B-BE93-0E41-46C1D047D669}"/>
              </a:ext>
            </a:extLst>
          </p:cNvPr>
          <p:cNvSpPr txBox="1"/>
          <p:nvPr/>
        </p:nvSpPr>
        <p:spPr>
          <a:xfrm>
            <a:off x="3680540" y="24871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7" name="Tekstvak 246">
            <a:extLst>
              <a:ext uri="{FF2B5EF4-FFF2-40B4-BE49-F238E27FC236}">
                <a16:creationId xmlns:a16="http://schemas.microsoft.com/office/drawing/2014/main" id="{29CCADF7-77DB-812C-37F2-3D045E5503DE}"/>
              </a:ext>
            </a:extLst>
          </p:cNvPr>
          <p:cNvSpPr txBox="1"/>
          <p:nvPr/>
        </p:nvSpPr>
        <p:spPr>
          <a:xfrm>
            <a:off x="3174513" y="14032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8" name="Tekstvak 247">
            <a:extLst>
              <a:ext uri="{FF2B5EF4-FFF2-40B4-BE49-F238E27FC236}">
                <a16:creationId xmlns:a16="http://schemas.microsoft.com/office/drawing/2014/main" id="{C07405AF-B642-6880-5E82-1A4FAF0E697A}"/>
              </a:ext>
            </a:extLst>
          </p:cNvPr>
          <p:cNvSpPr txBox="1"/>
          <p:nvPr/>
        </p:nvSpPr>
        <p:spPr>
          <a:xfrm>
            <a:off x="2881548" y="8794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50" name="Verbindingslijn: gekromd 249">
            <a:extLst>
              <a:ext uri="{FF2B5EF4-FFF2-40B4-BE49-F238E27FC236}">
                <a16:creationId xmlns:a16="http://schemas.microsoft.com/office/drawing/2014/main" id="{920BBFE8-EBAD-936D-F71F-E06EA90C89D3}"/>
              </a:ext>
            </a:extLst>
          </p:cNvPr>
          <p:cNvCxnSpPr>
            <a:stCxn id="34" idx="1"/>
            <a:endCxn id="9" idx="1"/>
          </p:cNvCxnSpPr>
          <p:nvPr/>
        </p:nvCxnSpPr>
        <p:spPr>
          <a:xfrm rot="10800000" flipV="1">
            <a:off x="1883403" y="1179298"/>
            <a:ext cx="34197" cy="2267073"/>
          </a:xfrm>
          <a:prstGeom prst="curvedConnector3">
            <a:avLst>
              <a:gd name="adj1" fmla="val 76848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1" name="Tekstvak 250">
            <a:extLst>
              <a:ext uri="{FF2B5EF4-FFF2-40B4-BE49-F238E27FC236}">
                <a16:creationId xmlns:a16="http://schemas.microsoft.com/office/drawing/2014/main" id="{1B4D3E82-C28B-0EB8-8D97-9537B34F256A}"/>
              </a:ext>
            </a:extLst>
          </p:cNvPr>
          <p:cNvSpPr txBox="1"/>
          <p:nvPr/>
        </p:nvSpPr>
        <p:spPr>
          <a:xfrm>
            <a:off x="1709689" y="15896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53" name="Verbindingslijn: gekromd 252">
            <a:extLst>
              <a:ext uri="{FF2B5EF4-FFF2-40B4-BE49-F238E27FC236}">
                <a16:creationId xmlns:a16="http://schemas.microsoft.com/office/drawing/2014/main" id="{33E4B12C-D474-830A-85DF-33073917522A}"/>
              </a:ext>
            </a:extLst>
          </p:cNvPr>
          <p:cNvCxnSpPr>
            <a:stCxn id="42" idx="1"/>
          </p:cNvCxnSpPr>
          <p:nvPr/>
        </p:nvCxnSpPr>
        <p:spPr>
          <a:xfrm rot="10800000" flipV="1">
            <a:off x="809159" y="2307841"/>
            <a:ext cx="1106032" cy="183405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4" name="Tekstvak 253">
            <a:extLst>
              <a:ext uri="{FF2B5EF4-FFF2-40B4-BE49-F238E27FC236}">
                <a16:creationId xmlns:a16="http://schemas.microsoft.com/office/drawing/2014/main" id="{669337C8-3D1B-D9CD-79B8-ABB7DE16A23A}"/>
              </a:ext>
            </a:extLst>
          </p:cNvPr>
          <p:cNvSpPr txBox="1"/>
          <p:nvPr/>
        </p:nvSpPr>
        <p:spPr>
          <a:xfrm>
            <a:off x="857430" y="34184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55" name="Tekstvak 254">
            <a:extLst>
              <a:ext uri="{FF2B5EF4-FFF2-40B4-BE49-F238E27FC236}">
                <a16:creationId xmlns:a16="http://schemas.microsoft.com/office/drawing/2014/main" id="{23EAE442-9483-47AC-5322-8D0A0F476264}"/>
              </a:ext>
            </a:extLst>
          </p:cNvPr>
          <p:cNvSpPr txBox="1"/>
          <p:nvPr/>
        </p:nvSpPr>
        <p:spPr>
          <a:xfrm>
            <a:off x="4132002" y="3946791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56" name="Tekstvak 255">
            <a:extLst>
              <a:ext uri="{FF2B5EF4-FFF2-40B4-BE49-F238E27FC236}">
                <a16:creationId xmlns:a16="http://schemas.microsoft.com/office/drawing/2014/main" id="{5AEB9B32-A173-1638-D3BB-8E8229F138E4}"/>
              </a:ext>
            </a:extLst>
          </p:cNvPr>
          <p:cNvSpPr txBox="1"/>
          <p:nvPr/>
        </p:nvSpPr>
        <p:spPr>
          <a:xfrm>
            <a:off x="4859973" y="4514957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57" name="Tekstvak 256">
            <a:extLst>
              <a:ext uri="{FF2B5EF4-FFF2-40B4-BE49-F238E27FC236}">
                <a16:creationId xmlns:a16="http://schemas.microsoft.com/office/drawing/2014/main" id="{567617C0-D223-F3EC-E929-5643E497B580}"/>
              </a:ext>
            </a:extLst>
          </p:cNvPr>
          <p:cNvSpPr txBox="1"/>
          <p:nvPr/>
        </p:nvSpPr>
        <p:spPr>
          <a:xfrm>
            <a:off x="11083240" y="4754657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58" name="Tekstvak 257">
            <a:extLst>
              <a:ext uri="{FF2B5EF4-FFF2-40B4-BE49-F238E27FC236}">
                <a16:creationId xmlns:a16="http://schemas.microsoft.com/office/drawing/2014/main" id="{72DAB65B-C1B6-F4CD-7786-B2132E047085}"/>
              </a:ext>
            </a:extLst>
          </p:cNvPr>
          <p:cNvSpPr txBox="1"/>
          <p:nvPr/>
        </p:nvSpPr>
        <p:spPr>
          <a:xfrm>
            <a:off x="11318567" y="39821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59" name="Tekstvak 258">
            <a:extLst>
              <a:ext uri="{FF2B5EF4-FFF2-40B4-BE49-F238E27FC236}">
                <a16:creationId xmlns:a16="http://schemas.microsoft.com/office/drawing/2014/main" id="{1EAB5A3A-380C-8A6A-CC16-2732A540159A}"/>
              </a:ext>
            </a:extLst>
          </p:cNvPr>
          <p:cNvSpPr txBox="1"/>
          <p:nvPr/>
        </p:nvSpPr>
        <p:spPr>
          <a:xfrm>
            <a:off x="2341485" y="15911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61" name="Verbindingslijn: gekromd 260">
            <a:extLst>
              <a:ext uri="{FF2B5EF4-FFF2-40B4-BE49-F238E27FC236}">
                <a16:creationId xmlns:a16="http://schemas.microsoft.com/office/drawing/2014/main" id="{5FE5E878-D3F8-AB27-E5C0-A39D07441EF1}"/>
              </a:ext>
            </a:extLst>
          </p:cNvPr>
          <p:cNvCxnSpPr>
            <a:stCxn id="9" idx="2"/>
            <a:endCxn id="19" idx="3"/>
          </p:cNvCxnSpPr>
          <p:nvPr/>
        </p:nvCxnSpPr>
        <p:spPr>
          <a:xfrm rot="5400000">
            <a:off x="1439829" y="3573201"/>
            <a:ext cx="753343" cy="107676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Tekstvak 261">
            <a:extLst>
              <a:ext uri="{FF2B5EF4-FFF2-40B4-BE49-F238E27FC236}">
                <a16:creationId xmlns:a16="http://schemas.microsoft.com/office/drawing/2014/main" id="{836C36F7-935B-CFD0-5BCD-633B7EF9F5EE}"/>
              </a:ext>
            </a:extLst>
          </p:cNvPr>
          <p:cNvSpPr txBox="1"/>
          <p:nvPr/>
        </p:nvSpPr>
        <p:spPr>
          <a:xfrm>
            <a:off x="1541309" y="41084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6" name="Tekstvak 145">
            <a:extLst>
              <a:ext uri="{FF2B5EF4-FFF2-40B4-BE49-F238E27FC236}">
                <a16:creationId xmlns:a16="http://schemas.microsoft.com/office/drawing/2014/main" id="{E339995E-B299-7096-E053-E9C64D1FB969}"/>
              </a:ext>
            </a:extLst>
          </p:cNvPr>
          <p:cNvSpPr txBox="1"/>
          <p:nvPr/>
        </p:nvSpPr>
        <p:spPr>
          <a:xfrm>
            <a:off x="4227974" y="2597594"/>
            <a:ext cx="7412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 besparing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E2FD78A-CB79-3CD8-705D-38C12F781B45}"/>
              </a:ext>
            </a:extLst>
          </p:cNvPr>
          <p:cNvCxnSpPr>
            <a:cxnSpLocks/>
            <a:stCxn id="146" idx="0"/>
          </p:cNvCxnSpPr>
          <p:nvPr/>
        </p:nvCxnSpPr>
        <p:spPr>
          <a:xfrm flipV="1">
            <a:off x="4598603" y="2393296"/>
            <a:ext cx="394685" cy="204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Tekstvak 148">
            <a:extLst>
              <a:ext uri="{FF2B5EF4-FFF2-40B4-BE49-F238E27FC236}">
                <a16:creationId xmlns:a16="http://schemas.microsoft.com/office/drawing/2014/main" id="{BF479C6A-953E-F3F2-0547-F746D36BF7E4}"/>
              </a:ext>
            </a:extLst>
          </p:cNvPr>
          <p:cNvSpPr txBox="1"/>
          <p:nvPr/>
        </p:nvSpPr>
        <p:spPr>
          <a:xfrm>
            <a:off x="4727135" y="2296441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3" name="Verbindingslijn: gekromd 12">
            <a:extLst>
              <a:ext uri="{FF2B5EF4-FFF2-40B4-BE49-F238E27FC236}">
                <a16:creationId xmlns:a16="http://schemas.microsoft.com/office/drawing/2014/main" id="{40D0F72F-82BA-5AD6-1FD6-72CEDCAEBE93}"/>
              </a:ext>
            </a:extLst>
          </p:cNvPr>
          <p:cNvCxnSpPr>
            <a:stCxn id="9" idx="3"/>
            <a:endCxn id="146" idx="1"/>
          </p:cNvCxnSpPr>
          <p:nvPr/>
        </p:nvCxnSpPr>
        <p:spPr>
          <a:xfrm flipV="1">
            <a:off x="2826361" y="2805343"/>
            <a:ext cx="1401613" cy="6410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" name="Tekstvak 152">
            <a:extLst>
              <a:ext uri="{FF2B5EF4-FFF2-40B4-BE49-F238E27FC236}">
                <a16:creationId xmlns:a16="http://schemas.microsoft.com/office/drawing/2014/main" id="{67B0CF3F-04D7-ED6D-948A-A66295E6F73D}"/>
              </a:ext>
            </a:extLst>
          </p:cNvPr>
          <p:cNvSpPr txBox="1"/>
          <p:nvPr/>
        </p:nvSpPr>
        <p:spPr>
          <a:xfrm>
            <a:off x="3547185" y="26491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4" name="Tekstvak 153">
            <a:extLst>
              <a:ext uri="{FF2B5EF4-FFF2-40B4-BE49-F238E27FC236}">
                <a16:creationId xmlns:a16="http://schemas.microsoft.com/office/drawing/2014/main" id="{53F367AE-34BC-4938-E51E-752EA2D75D4B}"/>
              </a:ext>
            </a:extLst>
          </p:cNvPr>
          <p:cNvSpPr txBox="1"/>
          <p:nvPr/>
        </p:nvSpPr>
        <p:spPr>
          <a:xfrm>
            <a:off x="10463727" y="4328656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8FA1DC95-3527-5793-9821-3D456CB5206B}"/>
              </a:ext>
            </a:extLst>
          </p:cNvPr>
          <p:cNvCxnSpPr>
            <a:stCxn id="154" idx="1"/>
            <a:endCxn id="20" idx="3"/>
          </p:cNvCxnSpPr>
          <p:nvPr/>
        </p:nvCxnSpPr>
        <p:spPr>
          <a:xfrm flipH="1">
            <a:off x="10253108" y="4455614"/>
            <a:ext cx="210619" cy="3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Tekstvak 157">
            <a:extLst>
              <a:ext uri="{FF2B5EF4-FFF2-40B4-BE49-F238E27FC236}">
                <a16:creationId xmlns:a16="http://schemas.microsoft.com/office/drawing/2014/main" id="{09AB8CBE-2511-8B38-2A0F-8F8166D3F226}"/>
              </a:ext>
            </a:extLst>
          </p:cNvPr>
          <p:cNvSpPr txBox="1"/>
          <p:nvPr/>
        </p:nvSpPr>
        <p:spPr>
          <a:xfrm>
            <a:off x="10257051" y="41658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30" name="Rechte verbindingslijn met pijl 229">
            <a:extLst>
              <a:ext uri="{FF2B5EF4-FFF2-40B4-BE49-F238E27FC236}">
                <a16:creationId xmlns:a16="http://schemas.microsoft.com/office/drawing/2014/main" id="{55E2D017-70E5-F18C-9D34-08C9319B28EA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>
            <a:off x="7236050" y="1176888"/>
            <a:ext cx="545894" cy="8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3" name="Rechte verbindingslijn met pijl 232">
            <a:extLst>
              <a:ext uri="{FF2B5EF4-FFF2-40B4-BE49-F238E27FC236}">
                <a16:creationId xmlns:a16="http://schemas.microsoft.com/office/drawing/2014/main" id="{5CB76163-A124-CAB0-4881-8ABA21D8E4BB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8237583" y="1633791"/>
            <a:ext cx="2797" cy="451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Rechte verbindingslijn met pijl 237">
            <a:extLst>
              <a:ext uri="{FF2B5EF4-FFF2-40B4-BE49-F238E27FC236}">
                <a16:creationId xmlns:a16="http://schemas.microsoft.com/office/drawing/2014/main" id="{9369F57B-DF8D-9C25-46D8-C2BA315CB125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7223214" y="2292989"/>
            <a:ext cx="553136" cy="1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kstvak 166">
            <a:extLst>
              <a:ext uri="{FF2B5EF4-FFF2-40B4-BE49-F238E27FC236}">
                <a16:creationId xmlns:a16="http://schemas.microsoft.com/office/drawing/2014/main" id="{A25E4B6F-94C4-9A23-7061-1CBCEDD170B4}"/>
              </a:ext>
            </a:extLst>
          </p:cNvPr>
          <p:cNvSpPr txBox="1"/>
          <p:nvPr/>
        </p:nvSpPr>
        <p:spPr>
          <a:xfrm>
            <a:off x="7471016" y="9275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68" name="Tekstvak 167">
            <a:extLst>
              <a:ext uri="{FF2B5EF4-FFF2-40B4-BE49-F238E27FC236}">
                <a16:creationId xmlns:a16="http://schemas.microsoft.com/office/drawing/2014/main" id="{20EBB127-6842-FAED-AEEA-BD2C7F8EC7A4}"/>
              </a:ext>
            </a:extLst>
          </p:cNvPr>
          <p:cNvSpPr txBox="1"/>
          <p:nvPr/>
        </p:nvSpPr>
        <p:spPr>
          <a:xfrm>
            <a:off x="5999259" y="8752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72" name="Tekstvak 171">
            <a:extLst>
              <a:ext uri="{FF2B5EF4-FFF2-40B4-BE49-F238E27FC236}">
                <a16:creationId xmlns:a16="http://schemas.microsoft.com/office/drawing/2014/main" id="{4868D812-80B4-A8E6-4075-50FC2BFE2E71}"/>
              </a:ext>
            </a:extLst>
          </p:cNvPr>
          <p:cNvSpPr txBox="1"/>
          <p:nvPr/>
        </p:nvSpPr>
        <p:spPr>
          <a:xfrm>
            <a:off x="8012951" y="158653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74" name="Tekstvak 173">
            <a:extLst>
              <a:ext uri="{FF2B5EF4-FFF2-40B4-BE49-F238E27FC236}">
                <a16:creationId xmlns:a16="http://schemas.microsoft.com/office/drawing/2014/main" id="{BFEB4C52-A06E-942A-1D9D-F935C309732B}"/>
              </a:ext>
            </a:extLst>
          </p:cNvPr>
          <p:cNvSpPr txBox="1"/>
          <p:nvPr/>
        </p:nvSpPr>
        <p:spPr>
          <a:xfrm>
            <a:off x="7342392" y="1961006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43" name="Rechte verbindingslijn met pijl 242">
            <a:extLst>
              <a:ext uri="{FF2B5EF4-FFF2-40B4-BE49-F238E27FC236}">
                <a16:creationId xmlns:a16="http://schemas.microsoft.com/office/drawing/2014/main" id="{F8393BEC-F3DF-A29A-B2D4-D16927D1A1F0}"/>
              </a:ext>
            </a:extLst>
          </p:cNvPr>
          <p:cNvCxnSpPr>
            <a:cxnSpLocks/>
          </p:cNvCxnSpPr>
          <p:nvPr/>
        </p:nvCxnSpPr>
        <p:spPr>
          <a:xfrm flipV="1">
            <a:off x="8237583" y="2500738"/>
            <a:ext cx="0" cy="718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Verbindingslijn: gekromd 244">
            <a:extLst>
              <a:ext uri="{FF2B5EF4-FFF2-40B4-BE49-F238E27FC236}">
                <a16:creationId xmlns:a16="http://schemas.microsoft.com/office/drawing/2014/main" id="{71601A8C-A377-6CEE-4664-F8FFB6FC499A}"/>
              </a:ext>
            </a:extLst>
          </p:cNvPr>
          <p:cNvCxnSpPr>
            <a:cxnSpLocks/>
            <a:stCxn id="40" idx="2"/>
            <a:endCxn id="44" idx="2"/>
          </p:cNvCxnSpPr>
          <p:nvPr/>
        </p:nvCxnSpPr>
        <p:spPr>
          <a:xfrm rot="16200000" flipH="1">
            <a:off x="9057568" y="1724298"/>
            <a:ext cx="10260" cy="1563140"/>
          </a:xfrm>
          <a:prstGeom prst="curvedConnector3">
            <a:avLst>
              <a:gd name="adj1" fmla="val 232807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Verbindingslijn: gekromd 251">
            <a:extLst>
              <a:ext uri="{FF2B5EF4-FFF2-40B4-BE49-F238E27FC236}">
                <a16:creationId xmlns:a16="http://schemas.microsoft.com/office/drawing/2014/main" id="{41679768-CFBF-BDCD-8EDE-77E2856D2633}"/>
              </a:ext>
            </a:extLst>
          </p:cNvPr>
          <p:cNvCxnSpPr>
            <a:stCxn id="44" idx="0"/>
            <a:endCxn id="40" idx="0"/>
          </p:cNvCxnSpPr>
          <p:nvPr/>
        </p:nvCxnSpPr>
        <p:spPr>
          <a:xfrm rot="16200000" flipV="1">
            <a:off x="9057568" y="1308800"/>
            <a:ext cx="10260" cy="1563140"/>
          </a:xfrm>
          <a:prstGeom prst="curvedConnector3">
            <a:avLst>
              <a:gd name="adj1" fmla="val 232807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Verbindingslijn: gekromd 35">
            <a:extLst>
              <a:ext uri="{FF2B5EF4-FFF2-40B4-BE49-F238E27FC236}">
                <a16:creationId xmlns:a16="http://schemas.microsoft.com/office/drawing/2014/main" id="{E39CE61C-D31B-3AD3-463E-A9E35B6D8FA0}"/>
              </a:ext>
            </a:extLst>
          </p:cNvPr>
          <p:cNvCxnSpPr>
            <a:stCxn id="44" idx="3"/>
            <a:endCxn id="6" idx="3"/>
          </p:cNvCxnSpPr>
          <p:nvPr/>
        </p:nvCxnSpPr>
        <p:spPr>
          <a:xfrm>
            <a:off x="10312945" y="2303249"/>
            <a:ext cx="132540" cy="1123950"/>
          </a:xfrm>
          <a:prstGeom prst="curvedConnector3">
            <a:avLst>
              <a:gd name="adj1" fmla="val 2724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Verbindingslijn: gekromd 42">
            <a:extLst>
              <a:ext uri="{FF2B5EF4-FFF2-40B4-BE49-F238E27FC236}">
                <a16:creationId xmlns:a16="http://schemas.microsoft.com/office/drawing/2014/main" id="{5C9FC32A-0AE5-DA1A-C008-35259E5C39EA}"/>
              </a:ext>
            </a:extLst>
          </p:cNvPr>
          <p:cNvCxnSpPr>
            <a:stCxn id="6" idx="1"/>
            <a:endCxn id="44" idx="1"/>
          </p:cNvCxnSpPr>
          <p:nvPr/>
        </p:nvCxnSpPr>
        <p:spPr>
          <a:xfrm rot="10800000" flipH="1">
            <a:off x="9243052" y="2303249"/>
            <a:ext cx="132538" cy="1123950"/>
          </a:xfrm>
          <a:prstGeom prst="curvedConnector3">
            <a:avLst>
              <a:gd name="adj1" fmla="val -17247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Rechte verbindingslijn met pijl 47">
            <a:extLst>
              <a:ext uri="{FF2B5EF4-FFF2-40B4-BE49-F238E27FC236}">
                <a16:creationId xmlns:a16="http://schemas.microsoft.com/office/drawing/2014/main" id="{15A6BE08-4971-465A-33A6-56586CBC9791}"/>
              </a:ext>
            </a:extLst>
          </p:cNvPr>
          <p:cNvCxnSpPr>
            <a:cxnSpLocks/>
          </p:cNvCxnSpPr>
          <p:nvPr/>
        </p:nvCxnSpPr>
        <p:spPr>
          <a:xfrm>
            <a:off x="8246292" y="3634948"/>
            <a:ext cx="5160" cy="620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Tekstvak 185">
            <a:extLst>
              <a:ext uri="{FF2B5EF4-FFF2-40B4-BE49-F238E27FC236}">
                <a16:creationId xmlns:a16="http://schemas.microsoft.com/office/drawing/2014/main" id="{1F036AC5-101D-F123-8016-4F21E7CB5323}"/>
              </a:ext>
            </a:extLst>
          </p:cNvPr>
          <p:cNvSpPr txBox="1"/>
          <p:nvPr/>
        </p:nvSpPr>
        <p:spPr>
          <a:xfrm>
            <a:off x="8221434" y="36752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8" name="Tekstvak 187">
            <a:extLst>
              <a:ext uri="{FF2B5EF4-FFF2-40B4-BE49-F238E27FC236}">
                <a16:creationId xmlns:a16="http://schemas.microsoft.com/office/drawing/2014/main" id="{FDF0ABC7-6418-544B-4217-087905096D0C}"/>
              </a:ext>
            </a:extLst>
          </p:cNvPr>
          <p:cNvSpPr txBox="1"/>
          <p:nvPr/>
        </p:nvSpPr>
        <p:spPr>
          <a:xfrm>
            <a:off x="7999363" y="26955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0" name="Tekstvak 189">
            <a:extLst>
              <a:ext uri="{FF2B5EF4-FFF2-40B4-BE49-F238E27FC236}">
                <a16:creationId xmlns:a16="http://schemas.microsoft.com/office/drawing/2014/main" id="{CC7804E7-494F-7424-0E7B-C8F7CE76CEDE}"/>
              </a:ext>
            </a:extLst>
          </p:cNvPr>
          <p:cNvSpPr txBox="1"/>
          <p:nvPr/>
        </p:nvSpPr>
        <p:spPr>
          <a:xfrm>
            <a:off x="9227278" y="23994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1" name="Tekstvak 190">
            <a:extLst>
              <a:ext uri="{FF2B5EF4-FFF2-40B4-BE49-F238E27FC236}">
                <a16:creationId xmlns:a16="http://schemas.microsoft.com/office/drawing/2014/main" id="{5E88E739-9BD9-17B6-06B7-62D4D4BBF803}"/>
              </a:ext>
            </a:extLst>
          </p:cNvPr>
          <p:cNvSpPr txBox="1"/>
          <p:nvPr/>
        </p:nvSpPr>
        <p:spPr>
          <a:xfrm>
            <a:off x="8844107" y="22949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2" name="Tekstvak 191">
            <a:extLst>
              <a:ext uri="{FF2B5EF4-FFF2-40B4-BE49-F238E27FC236}">
                <a16:creationId xmlns:a16="http://schemas.microsoft.com/office/drawing/2014/main" id="{1D043DFF-B38A-B003-BB24-860E158F0EE3}"/>
              </a:ext>
            </a:extLst>
          </p:cNvPr>
          <p:cNvSpPr txBox="1"/>
          <p:nvPr/>
        </p:nvSpPr>
        <p:spPr>
          <a:xfrm>
            <a:off x="8565424" y="18072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3" name="Tekstvak 192">
            <a:extLst>
              <a:ext uri="{FF2B5EF4-FFF2-40B4-BE49-F238E27FC236}">
                <a16:creationId xmlns:a16="http://schemas.microsoft.com/office/drawing/2014/main" id="{16C71467-F09C-8792-6BAF-5FD1E0BF43BD}"/>
              </a:ext>
            </a:extLst>
          </p:cNvPr>
          <p:cNvSpPr txBox="1"/>
          <p:nvPr/>
        </p:nvSpPr>
        <p:spPr>
          <a:xfrm>
            <a:off x="10420359" y="26084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4" name="Tekstvak 193">
            <a:extLst>
              <a:ext uri="{FF2B5EF4-FFF2-40B4-BE49-F238E27FC236}">
                <a16:creationId xmlns:a16="http://schemas.microsoft.com/office/drawing/2014/main" id="{7D7DB219-B928-1AB1-F464-F46876D1CF5D}"/>
              </a:ext>
            </a:extLst>
          </p:cNvPr>
          <p:cNvSpPr txBox="1"/>
          <p:nvPr/>
        </p:nvSpPr>
        <p:spPr>
          <a:xfrm>
            <a:off x="5630428" y="4833324"/>
            <a:ext cx="9113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Vertrouwen in overheid</a:t>
            </a:r>
          </a:p>
        </p:txBody>
      </p:sp>
      <p:sp>
        <p:nvSpPr>
          <p:cNvPr id="196" name="Tekstvak 195">
            <a:extLst>
              <a:ext uri="{FF2B5EF4-FFF2-40B4-BE49-F238E27FC236}">
                <a16:creationId xmlns:a16="http://schemas.microsoft.com/office/drawing/2014/main" id="{932E03A8-EC40-B25B-81F8-9E50C8004840}"/>
              </a:ext>
            </a:extLst>
          </p:cNvPr>
          <p:cNvSpPr txBox="1"/>
          <p:nvPr/>
        </p:nvSpPr>
        <p:spPr>
          <a:xfrm>
            <a:off x="5616816" y="504754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98" name="Tekstvak 197">
            <a:extLst>
              <a:ext uri="{FF2B5EF4-FFF2-40B4-BE49-F238E27FC236}">
                <a16:creationId xmlns:a16="http://schemas.microsoft.com/office/drawing/2014/main" id="{B85E136B-D2BA-9037-BE06-0260AABA9B6C}"/>
              </a:ext>
            </a:extLst>
          </p:cNvPr>
          <p:cNvSpPr txBox="1"/>
          <p:nvPr/>
        </p:nvSpPr>
        <p:spPr>
          <a:xfrm>
            <a:off x="5623042" y="4519861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58" name="Rechte verbindingslijn met pijl 57">
            <a:extLst>
              <a:ext uri="{FF2B5EF4-FFF2-40B4-BE49-F238E27FC236}">
                <a16:creationId xmlns:a16="http://schemas.microsoft.com/office/drawing/2014/main" id="{E1206E82-BA2F-39C2-1D22-FC1DFD7384B0}"/>
              </a:ext>
            </a:extLst>
          </p:cNvPr>
          <p:cNvCxnSpPr>
            <a:cxnSpLocks/>
          </p:cNvCxnSpPr>
          <p:nvPr/>
        </p:nvCxnSpPr>
        <p:spPr>
          <a:xfrm>
            <a:off x="8882344" y="3479453"/>
            <a:ext cx="3607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kstvak 199">
            <a:extLst>
              <a:ext uri="{FF2B5EF4-FFF2-40B4-BE49-F238E27FC236}">
                <a16:creationId xmlns:a16="http://schemas.microsoft.com/office/drawing/2014/main" id="{2E61CF96-31F4-5472-957C-4FAE9D1794A6}"/>
              </a:ext>
            </a:extLst>
          </p:cNvPr>
          <p:cNvSpPr txBox="1"/>
          <p:nvPr/>
        </p:nvSpPr>
        <p:spPr>
          <a:xfrm>
            <a:off x="8886380" y="33907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60" name="Verbindingslijn: gekromd 59">
            <a:extLst>
              <a:ext uri="{FF2B5EF4-FFF2-40B4-BE49-F238E27FC236}">
                <a16:creationId xmlns:a16="http://schemas.microsoft.com/office/drawing/2014/main" id="{20B167CD-E72C-7AA7-E081-E5CFC45B6AD9}"/>
              </a:ext>
            </a:extLst>
          </p:cNvPr>
          <p:cNvCxnSpPr>
            <a:stCxn id="22" idx="0"/>
            <a:endCxn id="194" idx="2"/>
          </p:cNvCxnSpPr>
          <p:nvPr/>
        </p:nvCxnSpPr>
        <p:spPr>
          <a:xfrm rot="5400000" flipH="1" flipV="1">
            <a:off x="5629135" y="5019267"/>
            <a:ext cx="227406" cy="68651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Verbindingslijn: gekromd 259">
            <a:extLst>
              <a:ext uri="{FF2B5EF4-FFF2-40B4-BE49-F238E27FC236}">
                <a16:creationId xmlns:a16="http://schemas.microsoft.com/office/drawing/2014/main" id="{B5CBEE3A-82B9-387F-C01A-3E27BF51F5FF}"/>
              </a:ext>
            </a:extLst>
          </p:cNvPr>
          <p:cNvCxnSpPr>
            <a:stCxn id="11" idx="2"/>
            <a:endCxn id="194" idx="0"/>
          </p:cNvCxnSpPr>
          <p:nvPr/>
        </p:nvCxnSpPr>
        <p:spPr>
          <a:xfrm rot="16200000" flipH="1">
            <a:off x="5621873" y="4369099"/>
            <a:ext cx="241931" cy="68651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9" name="Tekstvak 208">
            <a:extLst>
              <a:ext uri="{FF2B5EF4-FFF2-40B4-BE49-F238E27FC236}">
                <a16:creationId xmlns:a16="http://schemas.microsoft.com/office/drawing/2014/main" id="{7B7D56AC-91DC-160B-FD4D-6114AFE5CB27}"/>
              </a:ext>
            </a:extLst>
          </p:cNvPr>
          <p:cNvSpPr txBox="1"/>
          <p:nvPr/>
        </p:nvSpPr>
        <p:spPr>
          <a:xfrm>
            <a:off x="11100682" y="1609164"/>
            <a:ext cx="4010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</a:t>
            </a:r>
          </a:p>
        </p:txBody>
      </p:sp>
      <p:cxnSp>
        <p:nvCxnSpPr>
          <p:cNvPr id="264" name="Rechte verbindingslijn met pijl 263">
            <a:extLst>
              <a:ext uri="{FF2B5EF4-FFF2-40B4-BE49-F238E27FC236}">
                <a16:creationId xmlns:a16="http://schemas.microsoft.com/office/drawing/2014/main" id="{0DFF98AC-48E2-218E-BB2C-F544A3667CB8}"/>
              </a:ext>
            </a:extLst>
          </p:cNvPr>
          <p:cNvCxnSpPr>
            <a:cxnSpLocks/>
            <a:stCxn id="209" idx="2"/>
          </p:cNvCxnSpPr>
          <p:nvPr/>
        </p:nvCxnSpPr>
        <p:spPr>
          <a:xfrm>
            <a:off x="11301206" y="1863080"/>
            <a:ext cx="4659" cy="22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5" name="Tekstvak 264">
            <a:extLst>
              <a:ext uri="{FF2B5EF4-FFF2-40B4-BE49-F238E27FC236}">
                <a16:creationId xmlns:a16="http://schemas.microsoft.com/office/drawing/2014/main" id="{58E41873-7EFB-A800-1E3B-6D9E7E640F78}"/>
              </a:ext>
            </a:extLst>
          </p:cNvPr>
          <p:cNvSpPr txBox="1"/>
          <p:nvPr/>
        </p:nvSpPr>
        <p:spPr>
          <a:xfrm>
            <a:off x="7303200" y="131221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66" name="Tekstvak 265">
            <a:extLst>
              <a:ext uri="{FF2B5EF4-FFF2-40B4-BE49-F238E27FC236}">
                <a16:creationId xmlns:a16="http://schemas.microsoft.com/office/drawing/2014/main" id="{D5B13081-51C4-8014-1220-BD5DB3AD9368}"/>
              </a:ext>
            </a:extLst>
          </p:cNvPr>
          <p:cNvSpPr txBox="1"/>
          <p:nvPr/>
        </p:nvSpPr>
        <p:spPr>
          <a:xfrm>
            <a:off x="537390" y="4587506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72" name="Tekstvak 271">
            <a:extLst>
              <a:ext uri="{FF2B5EF4-FFF2-40B4-BE49-F238E27FC236}">
                <a16:creationId xmlns:a16="http://schemas.microsoft.com/office/drawing/2014/main" id="{FABC9BD4-F1A4-B648-94A9-0D272CD1F75D}"/>
              </a:ext>
            </a:extLst>
          </p:cNvPr>
          <p:cNvSpPr txBox="1"/>
          <p:nvPr/>
        </p:nvSpPr>
        <p:spPr>
          <a:xfrm>
            <a:off x="10336345" y="4986408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(6)</a:t>
            </a:r>
          </a:p>
        </p:txBody>
      </p:sp>
      <p:cxnSp>
        <p:nvCxnSpPr>
          <p:cNvPr id="274" name="Rechte verbindingslijn met pijl 273">
            <a:extLst>
              <a:ext uri="{FF2B5EF4-FFF2-40B4-BE49-F238E27FC236}">
                <a16:creationId xmlns:a16="http://schemas.microsoft.com/office/drawing/2014/main" id="{5853F12B-2D81-9A76-07C5-D79E1898BCAD}"/>
              </a:ext>
            </a:extLst>
          </p:cNvPr>
          <p:cNvCxnSpPr>
            <a:cxnSpLocks/>
          </p:cNvCxnSpPr>
          <p:nvPr/>
        </p:nvCxnSpPr>
        <p:spPr>
          <a:xfrm>
            <a:off x="10633924" y="5222840"/>
            <a:ext cx="438683" cy="218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5" name="Tekstvak 274">
            <a:extLst>
              <a:ext uri="{FF2B5EF4-FFF2-40B4-BE49-F238E27FC236}">
                <a16:creationId xmlns:a16="http://schemas.microsoft.com/office/drawing/2014/main" id="{036AD8CC-08C2-ED1E-947F-7BDA7888D661}"/>
              </a:ext>
            </a:extLst>
          </p:cNvPr>
          <p:cNvSpPr txBox="1"/>
          <p:nvPr/>
        </p:nvSpPr>
        <p:spPr>
          <a:xfrm>
            <a:off x="10725462" y="50294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77" name="Verbindingslijn: gekromd 276">
            <a:extLst>
              <a:ext uri="{FF2B5EF4-FFF2-40B4-BE49-F238E27FC236}">
                <a16:creationId xmlns:a16="http://schemas.microsoft.com/office/drawing/2014/main" id="{C0A06D11-5AAE-79E4-5BCA-1DBCCF2E5D68}"/>
              </a:ext>
            </a:extLst>
          </p:cNvPr>
          <p:cNvCxnSpPr>
            <a:cxnSpLocks/>
            <a:stCxn id="26" idx="3"/>
            <a:endCxn id="18" idx="3"/>
          </p:cNvCxnSpPr>
          <p:nvPr/>
        </p:nvCxnSpPr>
        <p:spPr>
          <a:xfrm flipH="1" flipV="1">
            <a:off x="2725408" y="4479368"/>
            <a:ext cx="132703" cy="1114940"/>
          </a:xfrm>
          <a:prstGeom prst="curvedConnector3">
            <a:avLst>
              <a:gd name="adj1" fmla="val -17226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Verbindingslijn: gekromd 279">
            <a:extLst>
              <a:ext uri="{FF2B5EF4-FFF2-40B4-BE49-F238E27FC236}">
                <a16:creationId xmlns:a16="http://schemas.microsoft.com/office/drawing/2014/main" id="{EBB2B8A2-8BA1-B907-739E-A806163118D6}"/>
              </a:ext>
            </a:extLst>
          </p:cNvPr>
          <p:cNvCxnSpPr>
            <a:cxnSpLocks/>
            <a:stCxn id="18" idx="1"/>
            <a:endCxn id="26" idx="1"/>
          </p:cNvCxnSpPr>
          <p:nvPr/>
        </p:nvCxnSpPr>
        <p:spPr>
          <a:xfrm rot="10800000" flipV="1">
            <a:off x="1746514" y="4479368"/>
            <a:ext cx="247370" cy="1114940"/>
          </a:xfrm>
          <a:prstGeom prst="curvedConnector3">
            <a:avLst>
              <a:gd name="adj1" fmla="val 1924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2" name="Tekstvak 281">
            <a:extLst>
              <a:ext uri="{FF2B5EF4-FFF2-40B4-BE49-F238E27FC236}">
                <a16:creationId xmlns:a16="http://schemas.microsoft.com/office/drawing/2014/main" id="{47EFF8A4-4C80-0C55-1476-63F9783E3B90}"/>
              </a:ext>
            </a:extLst>
          </p:cNvPr>
          <p:cNvSpPr txBox="1"/>
          <p:nvPr/>
        </p:nvSpPr>
        <p:spPr>
          <a:xfrm>
            <a:off x="2846379" y="49566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83" name="Tekstvak 282">
            <a:extLst>
              <a:ext uri="{FF2B5EF4-FFF2-40B4-BE49-F238E27FC236}">
                <a16:creationId xmlns:a16="http://schemas.microsoft.com/office/drawing/2014/main" id="{61919597-DC78-5BEB-94B2-007CB8479C88}"/>
              </a:ext>
            </a:extLst>
          </p:cNvPr>
          <p:cNvSpPr txBox="1"/>
          <p:nvPr/>
        </p:nvSpPr>
        <p:spPr>
          <a:xfrm>
            <a:off x="1574927" y="51220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88" name="Tekstvak 287">
            <a:extLst>
              <a:ext uri="{FF2B5EF4-FFF2-40B4-BE49-F238E27FC236}">
                <a16:creationId xmlns:a16="http://schemas.microsoft.com/office/drawing/2014/main" id="{29F3FBD4-A27F-5BAA-72BE-505FFCDE786E}"/>
              </a:ext>
            </a:extLst>
          </p:cNvPr>
          <p:cNvSpPr txBox="1"/>
          <p:nvPr/>
        </p:nvSpPr>
        <p:spPr>
          <a:xfrm>
            <a:off x="9424971" y="1502829"/>
            <a:ext cx="101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medicijnresten</a:t>
            </a:r>
          </a:p>
        </p:txBody>
      </p: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7F77304B-BA3A-80CF-E486-2E6235A32C66}"/>
              </a:ext>
            </a:extLst>
          </p:cNvPr>
          <p:cNvCxnSpPr>
            <a:cxnSpLocks/>
            <a:stCxn id="288" idx="2"/>
          </p:cNvCxnSpPr>
          <p:nvPr/>
        </p:nvCxnSpPr>
        <p:spPr>
          <a:xfrm flipH="1">
            <a:off x="9931358" y="1756745"/>
            <a:ext cx="575" cy="338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" name="Tekstvak 288">
            <a:extLst>
              <a:ext uri="{FF2B5EF4-FFF2-40B4-BE49-F238E27FC236}">
                <a16:creationId xmlns:a16="http://schemas.microsoft.com/office/drawing/2014/main" id="{82F606EB-F4FC-DB12-3BF0-EEA5ECA9F573}"/>
              </a:ext>
            </a:extLst>
          </p:cNvPr>
          <p:cNvSpPr txBox="1"/>
          <p:nvPr/>
        </p:nvSpPr>
        <p:spPr>
          <a:xfrm>
            <a:off x="9753981" y="1049867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7AA01DB7-9E6B-60E9-42D1-2D2E40327D5E}"/>
              </a:ext>
            </a:extLst>
          </p:cNvPr>
          <p:cNvCxnSpPr>
            <a:stCxn id="289" idx="2"/>
            <a:endCxn id="288" idx="0"/>
          </p:cNvCxnSpPr>
          <p:nvPr/>
        </p:nvCxnSpPr>
        <p:spPr>
          <a:xfrm>
            <a:off x="9928292" y="1303783"/>
            <a:ext cx="3641" cy="199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0" name="Tekstvak 289">
            <a:extLst>
              <a:ext uri="{FF2B5EF4-FFF2-40B4-BE49-F238E27FC236}">
                <a16:creationId xmlns:a16="http://schemas.microsoft.com/office/drawing/2014/main" id="{694B7C3B-C6C3-D045-570D-BF349976E27C}"/>
              </a:ext>
            </a:extLst>
          </p:cNvPr>
          <p:cNvSpPr txBox="1"/>
          <p:nvPr/>
        </p:nvSpPr>
        <p:spPr>
          <a:xfrm>
            <a:off x="9899514" y="164293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91" name="Tekstvak 290">
            <a:extLst>
              <a:ext uri="{FF2B5EF4-FFF2-40B4-BE49-F238E27FC236}">
                <a16:creationId xmlns:a16="http://schemas.microsoft.com/office/drawing/2014/main" id="{4C6231D4-9D41-6E3F-2A7B-E36B8220D112}"/>
              </a:ext>
            </a:extLst>
          </p:cNvPr>
          <p:cNvSpPr txBox="1"/>
          <p:nvPr/>
        </p:nvSpPr>
        <p:spPr>
          <a:xfrm>
            <a:off x="9893487" y="11933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92" name="Tekstvak 291">
            <a:extLst>
              <a:ext uri="{FF2B5EF4-FFF2-40B4-BE49-F238E27FC236}">
                <a16:creationId xmlns:a16="http://schemas.microsoft.com/office/drawing/2014/main" id="{FAEAFC2C-5961-7F89-6E94-A4BE2D8AA5C3}"/>
              </a:ext>
            </a:extLst>
          </p:cNvPr>
          <p:cNvSpPr txBox="1"/>
          <p:nvPr/>
        </p:nvSpPr>
        <p:spPr>
          <a:xfrm>
            <a:off x="6768675" y="48231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6" name="Verbindingslijn: gekromd 85">
            <a:extLst>
              <a:ext uri="{FF2B5EF4-FFF2-40B4-BE49-F238E27FC236}">
                <a16:creationId xmlns:a16="http://schemas.microsoft.com/office/drawing/2014/main" id="{560172BB-63C4-7180-9851-099CAB69E915}"/>
              </a:ext>
            </a:extLst>
          </p:cNvPr>
          <p:cNvCxnSpPr>
            <a:stCxn id="39" idx="0"/>
          </p:cNvCxnSpPr>
          <p:nvPr/>
        </p:nvCxnSpPr>
        <p:spPr>
          <a:xfrm rot="5400000" flipH="1" flipV="1">
            <a:off x="6951321" y="1221332"/>
            <a:ext cx="710863" cy="103747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Verbindingslijn: gekromd 94">
            <a:extLst>
              <a:ext uri="{FF2B5EF4-FFF2-40B4-BE49-F238E27FC236}">
                <a16:creationId xmlns:a16="http://schemas.microsoft.com/office/drawing/2014/main" id="{FADA59B1-5B12-DACF-92BB-17225804CD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99474" y="2247179"/>
            <a:ext cx="849526" cy="96166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3" name="Tekstvak 202">
            <a:extLst>
              <a:ext uri="{FF2B5EF4-FFF2-40B4-BE49-F238E27FC236}">
                <a16:creationId xmlns:a16="http://schemas.microsoft.com/office/drawing/2014/main" id="{E8610C87-D149-9095-54BA-FE8B993579F1}"/>
              </a:ext>
            </a:extLst>
          </p:cNvPr>
          <p:cNvSpPr txBox="1"/>
          <p:nvPr/>
        </p:nvSpPr>
        <p:spPr>
          <a:xfrm>
            <a:off x="1487477" y="3664338"/>
            <a:ext cx="726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</a:p>
        </p:txBody>
      </p:sp>
      <p:sp>
        <p:nvSpPr>
          <p:cNvPr id="205" name="Tekstvak 204">
            <a:extLst>
              <a:ext uri="{FF2B5EF4-FFF2-40B4-BE49-F238E27FC236}">
                <a16:creationId xmlns:a16="http://schemas.microsoft.com/office/drawing/2014/main" id="{407AB5E1-82F4-D892-099B-B3AEDF41F5C5}"/>
              </a:ext>
            </a:extLst>
          </p:cNvPr>
          <p:cNvSpPr txBox="1"/>
          <p:nvPr/>
        </p:nvSpPr>
        <p:spPr>
          <a:xfrm>
            <a:off x="1891876" y="37679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24" name="Rechte verbindingslijn met pijl 223">
            <a:extLst>
              <a:ext uri="{FF2B5EF4-FFF2-40B4-BE49-F238E27FC236}">
                <a16:creationId xmlns:a16="http://schemas.microsoft.com/office/drawing/2014/main" id="{A63E7E88-76ED-619A-D8A4-37571FE085D6}"/>
              </a:ext>
            </a:extLst>
          </p:cNvPr>
          <p:cNvCxnSpPr>
            <a:stCxn id="203" idx="2"/>
          </p:cNvCxnSpPr>
          <p:nvPr/>
        </p:nvCxnSpPr>
        <p:spPr>
          <a:xfrm>
            <a:off x="1850773" y="3918254"/>
            <a:ext cx="341185" cy="374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kstvak 216">
            <a:extLst>
              <a:ext uri="{FF2B5EF4-FFF2-40B4-BE49-F238E27FC236}">
                <a16:creationId xmlns:a16="http://schemas.microsoft.com/office/drawing/2014/main" id="{6A0E2D45-2211-E761-6A49-CF9FB984DB93}"/>
              </a:ext>
            </a:extLst>
          </p:cNvPr>
          <p:cNvSpPr txBox="1"/>
          <p:nvPr/>
        </p:nvSpPr>
        <p:spPr>
          <a:xfrm>
            <a:off x="2267078" y="5008055"/>
            <a:ext cx="6160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cultuur</a:t>
            </a:r>
          </a:p>
        </p:txBody>
      </p:sp>
      <p:cxnSp>
        <p:nvCxnSpPr>
          <p:cNvPr id="229" name="Rechte verbindingslijn met pijl 228">
            <a:extLst>
              <a:ext uri="{FF2B5EF4-FFF2-40B4-BE49-F238E27FC236}">
                <a16:creationId xmlns:a16="http://schemas.microsoft.com/office/drawing/2014/main" id="{2382D054-33B0-E4F7-D1B2-2C0B6ACE6057}"/>
              </a:ext>
            </a:extLst>
          </p:cNvPr>
          <p:cNvCxnSpPr>
            <a:cxnSpLocks/>
          </p:cNvCxnSpPr>
          <p:nvPr/>
        </p:nvCxnSpPr>
        <p:spPr>
          <a:xfrm>
            <a:off x="2527300" y="4666950"/>
            <a:ext cx="114267" cy="3980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Tekstvak 236">
            <a:extLst>
              <a:ext uri="{FF2B5EF4-FFF2-40B4-BE49-F238E27FC236}">
                <a16:creationId xmlns:a16="http://schemas.microsoft.com/office/drawing/2014/main" id="{A46BC694-C366-38D3-9043-CE7E3E8949DF}"/>
              </a:ext>
            </a:extLst>
          </p:cNvPr>
          <p:cNvSpPr txBox="1"/>
          <p:nvPr/>
        </p:nvSpPr>
        <p:spPr>
          <a:xfrm>
            <a:off x="2497129" y="45819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40" name="Rechte verbindingslijn met pijl 239">
            <a:extLst>
              <a:ext uri="{FF2B5EF4-FFF2-40B4-BE49-F238E27FC236}">
                <a16:creationId xmlns:a16="http://schemas.microsoft.com/office/drawing/2014/main" id="{6B9A80D7-7419-2B14-7249-5D87B11F96B1}"/>
              </a:ext>
            </a:extLst>
          </p:cNvPr>
          <p:cNvCxnSpPr/>
          <p:nvPr/>
        </p:nvCxnSpPr>
        <p:spPr>
          <a:xfrm flipH="1">
            <a:off x="1090382" y="3918254"/>
            <a:ext cx="619307" cy="4819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2" name="Tekstvak 241">
            <a:extLst>
              <a:ext uri="{FF2B5EF4-FFF2-40B4-BE49-F238E27FC236}">
                <a16:creationId xmlns:a16="http://schemas.microsoft.com/office/drawing/2014/main" id="{40C70FF5-793E-4946-148F-7EEC0884C301}"/>
              </a:ext>
            </a:extLst>
          </p:cNvPr>
          <p:cNvSpPr txBox="1"/>
          <p:nvPr/>
        </p:nvSpPr>
        <p:spPr>
          <a:xfrm>
            <a:off x="1360479" y="40041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4" name="Tekstvak 243">
            <a:extLst>
              <a:ext uri="{FF2B5EF4-FFF2-40B4-BE49-F238E27FC236}">
                <a16:creationId xmlns:a16="http://schemas.microsoft.com/office/drawing/2014/main" id="{116E39F4-998C-7C90-01A5-464677501FA9}"/>
              </a:ext>
            </a:extLst>
          </p:cNvPr>
          <p:cNvSpPr txBox="1"/>
          <p:nvPr/>
        </p:nvSpPr>
        <p:spPr>
          <a:xfrm>
            <a:off x="5223438" y="5642611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</a:t>
            </a:r>
          </a:p>
        </p:txBody>
      </p:sp>
      <p:sp>
        <p:nvSpPr>
          <p:cNvPr id="249" name="Tekstvak 248">
            <a:extLst>
              <a:ext uri="{FF2B5EF4-FFF2-40B4-BE49-F238E27FC236}">
                <a16:creationId xmlns:a16="http://schemas.microsoft.com/office/drawing/2014/main" id="{4425EA13-271E-9DA3-DC30-34B9C8375878}"/>
              </a:ext>
            </a:extLst>
          </p:cNvPr>
          <p:cNvSpPr txBox="1"/>
          <p:nvPr/>
        </p:nvSpPr>
        <p:spPr>
          <a:xfrm>
            <a:off x="11273791" y="17550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63" name="Tekstvak 262">
            <a:extLst>
              <a:ext uri="{FF2B5EF4-FFF2-40B4-BE49-F238E27FC236}">
                <a16:creationId xmlns:a16="http://schemas.microsoft.com/office/drawing/2014/main" id="{943B1ABE-1DEB-9E94-44C3-BF8B9BFDD850}"/>
              </a:ext>
            </a:extLst>
          </p:cNvPr>
          <p:cNvSpPr txBox="1"/>
          <p:nvPr/>
        </p:nvSpPr>
        <p:spPr>
          <a:xfrm>
            <a:off x="9553962" y="4745122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DA7D65F-AB92-0085-8931-1FE57600AFB3}"/>
              </a:ext>
            </a:extLst>
          </p:cNvPr>
          <p:cNvSpPr txBox="1"/>
          <p:nvPr/>
        </p:nvSpPr>
        <p:spPr>
          <a:xfrm>
            <a:off x="851953" y="239491"/>
            <a:ext cx="373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Causale relaties fysieke leefomgeving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CA49676-FBD8-47EB-21A0-D4A58555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0287">
            <a:off x="4502592" y="2743783"/>
            <a:ext cx="1587226" cy="10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56AC5A-34BF-0DA2-48E8-222BDE45A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Ovaal 266">
            <a:extLst>
              <a:ext uri="{FF2B5EF4-FFF2-40B4-BE49-F238E27FC236}">
                <a16:creationId xmlns:a16="http://schemas.microsoft.com/office/drawing/2014/main" id="{93B0E253-98FF-36EB-F15F-D299F942AA61}"/>
              </a:ext>
            </a:extLst>
          </p:cNvPr>
          <p:cNvSpPr/>
          <p:nvPr/>
        </p:nvSpPr>
        <p:spPr>
          <a:xfrm>
            <a:off x="4786629" y="898548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>
            <a:extLst>
              <a:ext uri="{FF2B5EF4-FFF2-40B4-BE49-F238E27FC236}">
                <a16:creationId xmlns:a16="http://schemas.microsoft.com/office/drawing/2014/main" id="{4D41ED15-6EFA-3C65-7B3B-965D991A9002}"/>
              </a:ext>
            </a:extLst>
          </p:cNvPr>
          <p:cNvSpPr/>
          <p:nvPr/>
        </p:nvSpPr>
        <p:spPr>
          <a:xfrm>
            <a:off x="10713418" y="2019299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al 56">
            <a:extLst>
              <a:ext uri="{FF2B5EF4-FFF2-40B4-BE49-F238E27FC236}">
                <a16:creationId xmlns:a16="http://schemas.microsoft.com/office/drawing/2014/main" id="{2AD057CD-9DD5-4074-64AE-77861F776350}"/>
              </a:ext>
            </a:extLst>
          </p:cNvPr>
          <p:cNvSpPr/>
          <p:nvPr/>
        </p:nvSpPr>
        <p:spPr>
          <a:xfrm>
            <a:off x="10654186" y="4185872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al 55">
            <a:extLst>
              <a:ext uri="{FF2B5EF4-FFF2-40B4-BE49-F238E27FC236}">
                <a16:creationId xmlns:a16="http://schemas.microsoft.com/office/drawing/2014/main" id="{670C45FC-0411-DD3D-B747-19DE512B2EA1}"/>
              </a:ext>
            </a:extLst>
          </p:cNvPr>
          <p:cNvSpPr/>
          <p:nvPr/>
        </p:nvSpPr>
        <p:spPr>
          <a:xfrm>
            <a:off x="9237246" y="4188775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Ovaal 54">
            <a:extLst>
              <a:ext uri="{FF2B5EF4-FFF2-40B4-BE49-F238E27FC236}">
                <a16:creationId xmlns:a16="http://schemas.microsoft.com/office/drawing/2014/main" id="{0532A791-3E5B-FA8E-BD7C-7D79F5D79FFC}"/>
              </a:ext>
            </a:extLst>
          </p:cNvPr>
          <p:cNvSpPr/>
          <p:nvPr/>
        </p:nvSpPr>
        <p:spPr>
          <a:xfrm>
            <a:off x="9308093" y="1324113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Ovaal 52">
            <a:extLst>
              <a:ext uri="{FF2B5EF4-FFF2-40B4-BE49-F238E27FC236}">
                <a16:creationId xmlns:a16="http://schemas.microsoft.com/office/drawing/2014/main" id="{DE0D5D40-60CE-F672-404C-895F85170A9A}"/>
              </a:ext>
            </a:extLst>
          </p:cNvPr>
          <p:cNvSpPr/>
          <p:nvPr/>
        </p:nvSpPr>
        <p:spPr>
          <a:xfrm>
            <a:off x="7667744" y="903050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Ovaal 49">
            <a:extLst>
              <a:ext uri="{FF2B5EF4-FFF2-40B4-BE49-F238E27FC236}">
                <a16:creationId xmlns:a16="http://schemas.microsoft.com/office/drawing/2014/main" id="{98234C36-78A8-120F-DC39-4FF037897077}"/>
              </a:ext>
            </a:extLst>
          </p:cNvPr>
          <p:cNvSpPr/>
          <p:nvPr/>
        </p:nvSpPr>
        <p:spPr>
          <a:xfrm>
            <a:off x="4815482" y="4168297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Ovaal 45">
            <a:extLst>
              <a:ext uri="{FF2B5EF4-FFF2-40B4-BE49-F238E27FC236}">
                <a16:creationId xmlns:a16="http://schemas.microsoft.com/office/drawing/2014/main" id="{62EB5AE6-26FB-6907-EC96-A0AF6CBE5CEF}"/>
              </a:ext>
            </a:extLst>
          </p:cNvPr>
          <p:cNvSpPr/>
          <p:nvPr/>
        </p:nvSpPr>
        <p:spPr>
          <a:xfrm>
            <a:off x="3282623" y="5298641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785692EA-25C6-1EDE-C3B8-E301635B4D5C}"/>
              </a:ext>
            </a:extLst>
          </p:cNvPr>
          <p:cNvSpPr/>
          <p:nvPr/>
        </p:nvSpPr>
        <p:spPr>
          <a:xfrm>
            <a:off x="212252" y="5305555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225014F-A516-B782-B58F-51B7869EA2C2}"/>
              </a:ext>
            </a:extLst>
          </p:cNvPr>
          <p:cNvSpPr/>
          <p:nvPr/>
        </p:nvSpPr>
        <p:spPr>
          <a:xfrm>
            <a:off x="3321222" y="3131989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9" name="Ovaal 238">
            <a:extLst>
              <a:ext uri="{FF2B5EF4-FFF2-40B4-BE49-F238E27FC236}">
                <a16:creationId xmlns:a16="http://schemas.microsoft.com/office/drawing/2014/main" id="{99A55BE6-3E08-9B7A-F943-8D4067FAC655}"/>
              </a:ext>
            </a:extLst>
          </p:cNvPr>
          <p:cNvSpPr/>
          <p:nvPr/>
        </p:nvSpPr>
        <p:spPr>
          <a:xfrm>
            <a:off x="4823137" y="2021915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6" name="Ovaal 235">
            <a:extLst>
              <a:ext uri="{FF2B5EF4-FFF2-40B4-BE49-F238E27FC236}">
                <a16:creationId xmlns:a16="http://schemas.microsoft.com/office/drawing/2014/main" id="{61BB3DBA-601A-FAAB-13A5-A40827244BE0}"/>
              </a:ext>
            </a:extLst>
          </p:cNvPr>
          <p:cNvSpPr/>
          <p:nvPr/>
        </p:nvSpPr>
        <p:spPr>
          <a:xfrm>
            <a:off x="6204586" y="903263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1" name="Ovaal 230">
            <a:extLst>
              <a:ext uri="{FF2B5EF4-FFF2-40B4-BE49-F238E27FC236}">
                <a16:creationId xmlns:a16="http://schemas.microsoft.com/office/drawing/2014/main" id="{0A6350D4-92AF-CEC2-6B49-DB00AEB85604}"/>
              </a:ext>
            </a:extLst>
          </p:cNvPr>
          <p:cNvSpPr/>
          <p:nvPr/>
        </p:nvSpPr>
        <p:spPr>
          <a:xfrm>
            <a:off x="3289267" y="2019300"/>
            <a:ext cx="1179293" cy="576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E47594F-6C21-FFB8-6F61-B3A8AE6942F3}"/>
              </a:ext>
            </a:extLst>
          </p:cNvPr>
          <p:cNvSpPr/>
          <p:nvPr/>
        </p:nvSpPr>
        <p:spPr>
          <a:xfrm>
            <a:off x="4848225" y="3152775"/>
            <a:ext cx="1085850" cy="55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Reduceren complexiteit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7EA6A85-48CA-6B9F-E698-E01A716EEFF5}"/>
              </a:ext>
            </a:extLst>
          </p:cNvPr>
          <p:cNvSpPr/>
          <p:nvPr/>
        </p:nvSpPr>
        <p:spPr>
          <a:xfrm>
            <a:off x="6257927" y="3152775"/>
            <a:ext cx="1085850" cy="5524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Hanteren complexiteit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5DEEA6B-2E0D-A532-6017-7ABE937E70D1}"/>
              </a:ext>
            </a:extLst>
          </p:cNvPr>
          <p:cNvSpPr txBox="1"/>
          <p:nvPr/>
        </p:nvSpPr>
        <p:spPr>
          <a:xfrm>
            <a:off x="9243052" y="3219450"/>
            <a:ext cx="1202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Vermogen bodem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vasthouden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932E4F-C72F-927A-CBE5-C310D0F24A1D}"/>
              </a:ext>
            </a:extLst>
          </p:cNvPr>
          <p:cNvSpPr txBox="1"/>
          <p:nvPr/>
        </p:nvSpPr>
        <p:spPr>
          <a:xfrm>
            <a:off x="10854982" y="3219450"/>
            <a:ext cx="8781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Microbioom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Mycelium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9119575-031F-B803-0F21-DF72224D5727}"/>
              </a:ext>
            </a:extLst>
          </p:cNvPr>
          <p:cNvSpPr txBox="1"/>
          <p:nvPr/>
        </p:nvSpPr>
        <p:spPr>
          <a:xfrm>
            <a:off x="3367946" y="3150306"/>
            <a:ext cx="10858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Monopoly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multinationals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23259CD-5C8D-1DF6-B9E4-F1CD3FA1508B}"/>
              </a:ext>
            </a:extLst>
          </p:cNvPr>
          <p:cNvSpPr txBox="1"/>
          <p:nvPr/>
        </p:nvSpPr>
        <p:spPr>
          <a:xfrm>
            <a:off x="1883402" y="3157831"/>
            <a:ext cx="9429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Coöperatieve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Samenleving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(6)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A1F875-051A-40C9-CE50-39AB728B2CB1}"/>
              </a:ext>
            </a:extLst>
          </p:cNvPr>
          <p:cNvSpPr txBox="1"/>
          <p:nvPr/>
        </p:nvSpPr>
        <p:spPr>
          <a:xfrm>
            <a:off x="4856655" y="4337477"/>
            <a:ext cx="1108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Ingewikkeldheid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2476CB3-D23A-5CF6-4665-F62A9E2CCB76}"/>
              </a:ext>
            </a:extLst>
          </p:cNvPr>
          <p:cNvSpPr txBox="1"/>
          <p:nvPr/>
        </p:nvSpPr>
        <p:spPr>
          <a:xfrm>
            <a:off x="3547059" y="4274923"/>
            <a:ext cx="7276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onderwijs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42C3C4E-71E5-908C-CAA9-160F67A6A5F2}"/>
              </a:ext>
            </a:extLst>
          </p:cNvPr>
          <p:cNvSpPr txBox="1"/>
          <p:nvPr/>
        </p:nvSpPr>
        <p:spPr>
          <a:xfrm>
            <a:off x="1993884" y="4271619"/>
            <a:ext cx="7315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van leven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7924D08-94CF-5314-FD6E-EEEF3705691B}"/>
              </a:ext>
            </a:extLst>
          </p:cNvPr>
          <p:cNvSpPr txBox="1"/>
          <p:nvPr/>
        </p:nvSpPr>
        <p:spPr>
          <a:xfrm>
            <a:off x="340202" y="4280506"/>
            <a:ext cx="9379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 leefomgeving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D4B2076-5F1E-587C-3A2F-7D6E2062B948}"/>
              </a:ext>
            </a:extLst>
          </p:cNvPr>
          <p:cNvSpPr txBox="1"/>
          <p:nvPr/>
        </p:nvSpPr>
        <p:spPr>
          <a:xfrm>
            <a:off x="9436019" y="4251452"/>
            <a:ext cx="8170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Kunstmest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pesticiden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2CE96CF-FC10-926A-18CE-88F0A26B8537}"/>
              </a:ext>
            </a:extLst>
          </p:cNvPr>
          <p:cNvSpPr txBox="1"/>
          <p:nvPr/>
        </p:nvSpPr>
        <p:spPr>
          <a:xfrm>
            <a:off x="10785651" y="4320816"/>
            <a:ext cx="10184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Wereldhandel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77C9F7F-BC85-0750-45E4-6AFDD0C3624D}"/>
              </a:ext>
            </a:extLst>
          </p:cNvPr>
          <p:cNvSpPr txBox="1"/>
          <p:nvPr/>
        </p:nvSpPr>
        <p:spPr>
          <a:xfrm>
            <a:off x="5040442" y="5476228"/>
            <a:ext cx="7182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Simulacra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B0566608-31BD-64F9-4EFC-84D7F2A94FD0}"/>
              </a:ext>
            </a:extLst>
          </p:cNvPr>
          <p:cNvSpPr txBox="1"/>
          <p:nvPr/>
        </p:nvSpPr>
        <p:spPr>
          <a:xfrm>
            <a:off x="3392617" y="5400675"/>
            <a:ext cx="1036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Onderwerping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aan algoritmen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2224F17-B708-F3F9-09A7-183B49A47755}"/>
              </a:ext>
            </a:extLst>
          </p:cNvPr>
          <p:cNvSpPr txBox="1"/>
          <p:nvPr/>
        </p:nvSpPr>
        <p:spPr>
          <a:xfrm>
            <a:off x="1746514" y="5467350"/>
            <a:ext cx="11115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Volksgezondheid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8B57CE3-CE24-8540-313F-4903888CF30B}"/>
              </a:ext>
            </a:extLst>
          </p:cNvPr>
          <p:cNvSpPr txBox="1"/>
          <p:nvPr/>
        </p:nvSpPr>
        <p:spPr>
          <a:xfrm>
            <a:off x="195659" y="5311536"/>
            <a:ext cx="122700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Ziek zijn als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verdienmodel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08110E1A-C3AB-7C8F-7A13-EB1DBB9D630E}"/>
              </a:ext>
            </a:extLst>
          </p:cNvPr>
          <p:cNvSpPr txBox="1"/>
          <p:nvPr/>
        </p:nvSpPr>
        <p:spPr>
          <a:xfrm>
            <a:off x="4831341" y="971550"/>
            <a:ext cx="1071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Uitstoot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broeikasgassen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A90E22C6-3211-8D40-A767-6ED9DB2BF030}"/>
              </a:ext>
            </a:extLst>
          </p:cNvPr>
          <p:cNvSpPr txBox="1"/>
          <p:nvPr/>
        </p:nvSpPr>
        <p:spPr>
          <a:xfrm>
            <a:off x="6365652" y="969139"/>
            <a:ext cx="870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Klimaat-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verandering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456C004B-1668-B76C-74DF-E2BE42A4732C}"/>
              </a:ext>
            </a:extLst>
          </p:cNvPr>
          <p:cNvSpPr txBox="1"/>
          <p:nvPr/>
        </p:nvSpPr>
        <p:spPr>
          <a:xfrm>
            <a:off x="7781944" y="895127"/>
            <a:ext cx="916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droogte piekafvoeren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9458CEA0-0266-A9C9-CE61-9A268A3F80F6}"/>
              </a:ext>
            </a:extLst>
          </p:cNvPr>
          <p:cNvSpPr txBox="1"/>
          <p:nvPr/>
        </p:nvSpPr>
        <p:spPr>
          <a:xfrm>
            <a:off x="3399379" y="971550"/>
            <a:ext cx="102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Hernieuwbare energie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7F0286DA-580C-DBE3-1FFA-8F5C71938052}"/>
              </a:ext>
            </a:extLst>
          </p:cNvPr>
          <p:cNvSpPr txBox="1"/>
          <p:nvPr/>
        </p:nvSpPr>
        <p:spPr>
          <a:xfrm>
            <a:off x="1917599" y="971550"/>
            <a:ext cx="8911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Energie-coöperaties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1B0CE2AE-57F6-CF2B-C4FE-053DC3ED6C13}"/>
              </a:ext>
            </a:extLst>
          </p:cNvPr>
          <p:cNvSpPr txBox="1"/>
          <p:nvPr/>
        </p:nvSpPr>
        <p:spPr>
          <a:xfrm>
            <a:off x="4932000" y="2087111"/>
            <a:ext cx="918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Totale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energievraag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803A5EA4-DBDC-2CB0-AED6-9C612C2E5BC4}"/>
              </a:ext>
            </a:extLst>
          </p:cNvPr>
          <p:cNvSpPr txBox="1"/>
          <p:nvPr/>
        </p:nvSpPr>
        <p:spPr>
          <a:xfrm>
            <a:off x="6352816" y="2095500"/>
            <a:ext cx="8703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End-of-pipe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grootschalig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80F8C3DD-51DB-7DCD-2795-A2AD7C59BDDE}"/>
              </a:ext>
            </a:extLst>
          </p:cNvPr>
          <p:cNvSpPr txBox="1"/>
          <p:nvPr/>
        </p:nvSpPr>
        <p:spPr>
          <a:xfrm>
            <a:off x="7776350" y="2085240"/>
            <a:ext cx="10095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Natuurlijk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watersysteem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EFA889A4-7E06-F77A-1474-1D9D94956E9D}"/>
              </a:ext>
            </a:extLst>
          </p:cNvPr>
          <p:cNvSpPr txBox="1"/>
          <p:nvPr/>
        </p:nvSpPr>
        <p:spPr>
          <a:xfrm>
            <a:off x="3451717" y="2085240"/>
            <a:ext cx="9183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Fossiele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brandstoffen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7056814C-2283-E30B-8368-E5679B116FE2}"/>
              </a:ext>
            </a:extLst>
          </p:cNvPr>
          <p:cNvSpPr txBox="1"/>
          <p:nvPr/>
        </p:nvSpPr>
        <p:spPr>
          <a:xfrm>
            <a:off x="1915191" y="2019300"/>
            <a:ext cx="9019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Opbrengsten vloeien naar gebied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5C0E2E5C-9E42-1AED-B4EA-146D35D1CD9B}"/>
              </a:ext>
            </a:extLst>
          </p:cNvPr>
          <p:cNvSpPr txBox="1"/>
          <p:nvPr/>
        </p:nvSpPr>
        <p:spPr>
          <a:xfrm>
            <a:off x="9375590" y="2095500"/>
            <a:ext cx="9373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Biodiversiteit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schoon water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FEDEC498-F19B-6FE4-B17C-D50C7B1336A2}"/>
              </a:ext>
            </a:extLst>
          </p:cNvPr>
          <p:cNvSpPr txBox="1"/>
          <p:nvPr/>
        </p:nvSpPr>
        <p:spPr>
          <a:xfrm>
            <a:off x="10820585" y="2092065"/>
            <a:ext cx="9788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Stikstof-</a:t>
            </a:r>
            <a:b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problematiek</a:t>
            </a:r>
          </a:p>
        </p:txBody>
      </p:sp>
      <p:cxnSp>
        <p:nvCxnSpPr>
          <p:cNvPr id="47" name="Rechte verbindingslijn met pijl 46">
            <a:extLst>
              <a:ext uri="{FF2B5EF4-FFF2-40B4-BE49-F238E27FC236}">
                <a16:creationId xmlns:a16="http://schemas.microsoft.com/office/drawing/2014/main" id="{814103DE-942B-54C7-3B86-69F53ABC6E4D}"/>
              </a:ext>
            </a:extLst>
          </p:cNvPr>
          <p:cNvCxnSpPr>
            <a:stCxn id="2" idx="1"/>
            <a:endCxn id="8" idx="3"/>
          </p:cNvCxnSpPr>
          <p:nvPr/>
        </p:nvCxnSpPr>
        <p:spPr>
          <a:xfrm flipH="1">
            <a:off x="4453796" y="3429000"/>
            <a:ext cx="394429" cy="9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674475E3-9EC6-5A8D-EE60-A6BB395CEF37}"/>
              </a:ext>
            </a:extLst>
          </p:cNvPr>
          <p:cNvCxnSpPr>
            <a:cxnSpLocks/>
          </p:cNvCxnSpPr>
          <p:nvPr/>
        </p:nvCxnSpPr>
        <p:spPr>
          <a:xfrm>
            <a:off x="5425986" y="3705225"/>
            <a:ext cx="8430" cy="63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kstvak 51">
            <a:extLst>
              <a:ext uri="{FF2B5EF4-FFF2-40B4-BE49-F238E27FC236}">
                <a16:creationId xmlns:a16="http://schemas.microsoft.com/office/drawing/2014/main" id="{FE524811-D902-612B-C1D7-EEEB293E4556}"/>
              </a:ext>
            </a:extLst>
          </p:cNvPr>
          <p:cNvSpPr txBox="1"/>
          <p:nvPr/>
        </p:nvSpPr>
        <p:spPr>
          <a:xfrm>
            <a:off x="6022623" y="4297234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6EBB47F8-6B79-B2B3-BE61-3D3AE230944F}"/>
              </a:ext>
            </a:extLst>
          </p:cNvPr>
          <p:cNvSpPr txBox="1"/>
          <p:nvPr/>
        </p:nvSpPr>
        <p:spPr>
          <a:xfrm>
            <a:off x="2469928" y="37047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66" name="Verbindingslijn: gekromd 65">
            <a:extLst>
              <a:ext uri="{FF2B5EF4-FFF2-40B4-BE49-F238E27FC236}">
                <a16:creationId xmlns:a16="http://schemas.microsoft.com/office/drawing/2014/main" id="{2E852962-7E16-CAB7-2E46-2BE73880D217}"/>
              </a:ext>
            </a:extLst>
          </p:cNvPr>
          <p:cNvCxnSpPr>
            <a:cxnSpLocks/>
            <a:stCxn id="17" idx="0"/>
            <a:endCxn id="18" idx="0"/>
          </p:cNvCxnSpPr>
          <p:nvPr/>
        </p:nvCxnSpPr>
        <p:spPr>
          <a:xfrm rot="16200000" flipV="1">
            <a:off x="3133607" y="3497658"/>
            <a:ext cx="3304" cy="1551225"/>
          </a:xfrm>
          <a:prstGeom prst="curvedConnector3">
            <a:avLst>
              <a:gd name="adj1" fmla="val 70188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Verbindingslijn: gekromd 68">
            <a:extLst>
              <a:ext uri="{FF2B5EF4-FFF2-40B4-BE49-F238E27FC236}">
                <a16:creationId xmlns:a16="http://schemas.microsoft.com/office/drawing/2014/main" id="{5527324B-2A02-815B-1438-043861D00898}"/>
              </a:ext>
            </a:extLst>
          </p:cNvPr>
          <p:cNvCxnSpPr>
            <a:stCxn id="18" idx="2"/>
            <a:endCxn id="17" idx="2"/>
          </p:cNvCxnSpPr>
          <p:nvPr/>
        </p:nvCxnSpPr>
        <p:spPr>
          <a:xfrm rot="16200000" flipH="1">
            <a:off x="3133606" y="3913156"/>
            <a:ext cx="3304" cy="1551225"/>
          </a:xfrm>
          <a:prstGeom prst="curvedConnector3">
            <a:avLst>
              <a:gd name="adj1" fmla="val 701888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kstvak 69">
            <a:extLst>
              <a:ext uri="{FF2B5EF4-FFF2-40B4-BE49-F238E27FC236}">
                <a16:creationId xmlns:a16="http://schemas.microsoft.com/office/drawing/2014/main" id="{466D029C-3E4B-A2F7-BA9A-A93B3C0CDE08}"/>
              </a:ext>
            </a:extLst>
          </p:cNvPr>
          <p:cNvSpPr txBox="1"/>
          <p:nvPr/>
        </p:nvSpPr>
        <p:spPr>
          <a:xfrm>
            <a:off x="3417769" y="45742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84BAA08D-2E47-72F3-5264-9E6A28DD3501}"/>
              </a:ext>
            </a:extLst>
          </p:cNvPr>
          <p:cNvSpPr txBox="1"/>
          <p:nvPr/>
        </p:nvSpPr>
        <p:spPr>
          <a:xfrm>
            <a:off x="2612699" y="40308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2" name="Tekstvak 71">
            <a:extLst>
              <a:ext uri="{FF2B5EF4-FFF2-40B4-BE49-F238E27FC236}">
                <a16:creationId xmlns:a16="http://schemas.microsoft.com/office/drawing/2014/main" id="{6C032AB3-388F-3567-FAE8-8BD0A94BBE49}"/>
              </a:ext>
            </a:extLst>
          </p:cNvPr>
          <p:cNvSpPr txBox="1"/>
          <p:nvPr/>
        </p:nvSpPr>
        <p:spPr>
          <a:xfrm>
            <a:off x="5401131" y="39022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74" name="Verbindingslijn: gekromd 73">
            <a:extLst>
              <a:ext uri="{FF2B5EF4-FFF2-40B4-BE49-F238E27FC236}">
                <a16:creationId xmlns:a16="http://schemas.microsoft.com/office/drawing/2014/main" id="{70CCFAC2-B84D-3957-697C-84CC435360AA}"/>
              </a:ext>
            </a:extLst>
          </p:cNvPr>
          <p:cNvCxnSpPr>
            <a:cxnSpLocks/>
            <a:stCxn id="18" idx="0"/>
            <a:endCxn id="19" idx="0"/>
          </p:cNvCxnSpPr>
          <p:nvPr/>
        </p:nvCxnSpPr>
        <p:spPr>
          <a:xfrm rot="16200000" flipH="1" flipV="1">
            <a:off x="1579959" y="3500819"/>
            <a:ext cx="8887" cy="1550486"/>
          </a:xfrm>
          <a:prstGeom prst="curvedConnector3">
            <a:avLst>
              <a:gd name="adj1" fmla="val -257229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Verbindingslijn: gekromd 75">
            <a:extLst>
              <a:ext uri="{FF2B5EF4-FFF2-40B4-BE49-F238E27FC236}">
                <a16:creationId xmlns:a16="http://schemas.microsoft.com/office/drawing/2014/main" id="{42ADFEAF-D0F4-5D7F-87DC-EF94DC6F9908}"/>
              </a:ext>
            </a:extLst>
          </p:cNvPr>
          <p:cNvCxnSpPr>
            <a:stCxn id="19" idx="2"/>
            <a:endCxn id="18" idx="2"/>
          </p:cNvCxnSpPr>
          <p:nvPr/>
        </p:nvCxnSpPr>
        <p:spPr>
          <a:xfrm rot="5400000" flipH="1" flipV="1">
            <a:off x="1579959" y="3916318"/>
            <a:ext cx="8887" cy="1550486"/>
          </a:xfrm>
          <a:prstGeom prst="curvedConnector3">
            <a:avLst>
              <a:gd name="adj1" fmla="val -257229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vak 76">
            <a:extLst>
              <a:ext uri="{FF2B5EF4-FFF2-40B4-BE49-F238E27FC236}">
                <a16:creationId xmlns:a16="http://schemas.microsoft.com/office/drawing/2014/main" id="{82329ACF-E6CA-46C7-BD41-4ABCA60CAB5C}"/>
              </a:ext>
            </a:extLst>
          </p:cNvPr>
          <p:cNvSpPr txBox="1"/>
          <p:nvPr/>
        </p:nvSpPr>
        <p:spPr>
          <a:xfrm>
            <a:off x="1187395" y="46039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78" name="Tekstvak 77">
            <a:extLst>
              <a:ext uri="{FF2B5EF4-FFF2-40B4-BE49-F238E27FC236}">
                <a16:creationId xmlns:a16="http://schemas.microsoft.com/office/drawing/2014/main" id="{58F0A04F-CFC7-B72B-EEE2-AF7EF918F4A9}"/>
              </a:ext>
            </a:extLst>
          </p:cNvPr>
          <p:cNvSpPr txBox="1"/>
          <p:nvPr/>
        </p:nvSpPr>
        <p:spPr>
          <a:xfrm>
            <a:off x="1095242" y="37599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1" name="Verbindingslijn: gekromd 80">
            <a:extLst>
              <a:ext uri="{FF2B5EF4-FFF2-40B4-BE49-F238E27FC236}">
                <a16:creationId xmlns:a16="http://schemas.microsoft.com/office/drawing/2014/main" id="{E08295BF-2666-3D7B-C841-CCA8D230BD49}"/>
              </a:ext>
            </a:extLst>
          </p:cNvPr>
          <p:cNvCxnSpPr>
            <a:cxnSpLocks/>
            <a:stCxn id="27" idx="0"/>
            <a:endCxn id="26" idx="0"/>
          </p:cNvCxnSpPr>
          <p:nvPr/>
        </p:nvCxnSpPr>
        <p:spPr>
          <a:xfrm rot="16200000" flipH="1">
            <a:off x="1477830" y="4642867"/>
            <a:ext cx="155814" cy="1493152"/>
          </a:xfrm>
          <a:prstGeom prst="curvedConnector3">
            <a:avLst>
              <a:gd name="adj1" fmla="val -14671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Tekstvak 81">
            <a:extLst>
              <a:ext uri="{FF2B5EF4-FFF2-40B4-BE49-F238E27FC236}">
                <a16:creationId xmlns:a16="http://schemas.microsoft.com/office/drawing/2014/main" id="{5DABA64F-5254-CC19-4FAE-A07E25A52971}"/>
              </a:ext>
            </a:extLst>
          </p:cNvPr>
          <p:cNvSpPr txBox="1"/>
          <p:nvPr/>
        </p:nvSpPr>
        <p:spPr>
          <a:xfrm>
            <a:off x="1159171" y="50063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4" name="Verbindingslijn: gekromd 83">
            <a:extLst>
              <a:ext uri="{FF2B5EF4-FFF2-40B4-BE49-F238E27FC236}">
                <a16:creationId xmlns:a16="http://schemas.microsoft.com/office/drawing/2014/main" id="{30414C93-84E5-1A68-322E-E3A2599F9EB9}"/>
              </a:ext>
            </a:extLst>
          </p:cNvPr>
          <p:cNvCxnSpPr>
            <a:cxnSpLocks/>
            <a:stCxn id="26" idx="2"/>
            <a:endCxn id="27" idx="2"/>
          </p:cNvCxnSpPr>
          <p:nvPr/>
        </p:nvCxnSpPr>
        <p:spPr>
          <a:xfrm rot="5400000">
            <a:off x="1472062" y="5058365"/>
            <a:ext cx="167351" cy="1493152"/>
          </a:xfrm>
          <a:prstGeom prst="curvedConnector3">
            <a:avLst>
              <a:gd name="adj1" fmla="val 23659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Tekstvak 84">
            <a:extLst>
              <a:ext uri="{FF2B5EF4-FFF2-40B4-BE49-F238E27FC236}">
                <a16:creationId xmlns:a16="http://schemas.microsoft.com/office/drawing/2014/main" id="{A19AF155-B610-6364-57A0-92B031F22BAB}"/>
              </a:ext>
            </a:extLst>
          </p:cNvPr>
          <p:cNvSpPr txBox="1"/>
          <p:nvPr/>
        </p:nvSpPr>
        <p:spPr>
          <a:xfrm>
            <a:off x="1090382" y="572397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3DB9A10F-B90C-CCB7-F06B-3F0DDF5FDC43}"/>
              </a:ext>
            </a:extLst>
          </p:cNvPr>
          <p:cNvSpPr txBox="1"/>
          <p:nvPr/>
        </p:nvSpPr>
        <p:spPr>
          <a:xfrm>
            <a:off x="340201" y="4911990"/>
            <a:ext cx="937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</a:t>
            </a:r>
          </a:p>
        </p:txBody>
      </p:sp>
      <p:cxnSp>
        <p:nvCxnSpPr>
          <p:cNvPr id="89" name="Rechte verbindingslijn met pijl 88">
            <a:extLst>
              <a:ext uri="{FF2B5EF4-FFF2-40B4-BE49-F238E27FC236}">
                <a16:creationId xmlns:a16="http://schemas.microsoft.com/office/drawing/2014/main" id="{18909B7F-639A-C41C-E2E2-B098F5714E18}"/>
              </a:ext>
            </a:extLst>
          </p:cNvPr>
          <p:cNvCxnSpPr>
            <a:cxnSpLocks/>
          </p:cNvCxnSpPr>
          <p:nvPr/>
        </p:nvCxnSpPr>
        <p:spPr>
          <a:xfrm flipV="1">
            <a:off x="765614" y="4696004"/>
            <a:ext cx="1" cy="215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Rechte verbindingslijn met pijl 90">
            <a:extLst>
              <a:ext uri="{FF2B5EF4-FFF2-40B4-BE49-F238E27FC236}">
                <a16:creationId xmlns:a16="http://schemas.microsoft.com/office/drawing/2014/main" id="{C7B8F1C9-C9D1-BB55-FC67-63EE49CABEA6}"/>
              </a:ext>
            </a:extLst>
          </p:cNvPr>
          <p:cNvCxnSpPr>
            <a:cxnSpLocks/>
            <a:stCxn id="11" idx="2"/>
            <a:endCxn id="22" idx="0"/>
          </p:cNvCxnSpPr>
          <p:nvPr/>
        </p:nvCxnSpPr>
        <p:spPr>
          <a:xfrm flipH="1">
            <a:off x="5399580" y="4591393"/>
            <a:ext cx="11098" cy="884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kstvak 91">
            <a:extLst>
              <a:ext uri="{FF2B5EF4-FFF2-40B4-BE49-F238E27FC236}">
                <a16:creationId xmlns:a16="http://schemas.microsoft.com/office/drawing/2014/main" id="{8C45AE44-19B8-68C0-BD3D-9BA622A48C36}"/>
              </a:ext>
            </a:extLst>
          </p:cNvPr>
          <p:cNvSpPr txBox="1"/>
          <p:nvPr/>
        </p:nvSpPr>
        <p:spPr>
          <a:xfrm>
            <a:off x="5366295" y="49438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94" name="Verbindingslijn: gekromd 93">
            <a:extLst>
              <a:ext uri="{FF2B5EF4-FFF2-40B4-BE49-F238E27FC236}">
                <a16:creationId xmlns:a16="http://schemas.microsoft.com/office/drawing/2014/main" id="{56914121-8846-2105-2CC7-786AFEBB11E3}"/>
              </a:ext>
            </a:extLst>
          </p:cNvPr>
          <p:cNvCxnSpPr>
            <a:stCxn id="17" idx="1"/>
            <a:endCxn id="25" idx="1"/>
          </p:cNvCxnSpPr>
          <p:nvPr/>
        </p:nvCxnSpPr>
        <p:spPr>
          <a:xfrm rot="10800000" flipV="1">
            <a:off x="3392617" y="4482672"/>
            <a:ext cx="154442" cy="1125752"/>
          </a:xfrm>
          <a:prstGeom prst="curvedConnector3">
            <a:avLst>
              <a:gd name="adj1" fmla="val 24801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Verbindingslijn: gekromd 95">
            <a:extLst>
              <a:ext uri="{FF2B5EF4-FFF2-40B4-BE49-F238E27FC236}">
                <a16:creationId xmlns:a16="http://schemas.microsoft.com/office/drawing/2014/main" id="{D7347049-E32D-E74E-B5B4-C8A509660863}"/>
              </a:ext>
            </a:extLst>
          </p:cNvPr>
          <p:cNvCxnSpPr>
            <a:stCxn id="25" idx="3"/>
            <a:endCxn id="17" idx="3"/>
          </p:cNvCxnSpPr>
          <p:nvPr/>
        </p:nvCxnSpPr>
        <p:spPr>
          <a:xfrm flipH="1" flipV="1">
            <a:off x="4274682" y="4482672"/>
            <a:ext cx="154440" cy="1125752"/>
          </a:xfrm>
          <a:prstGeom prst="curvedConnector3">
            <a:avLst>
              <a:gd name="adj1" fmla="val -14801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kstvak 96">
            <a:extLst>
              <a:ext uri="{FF2B5EF4-FFF2-40B4-BE49-F238E27FC236}">
                <a16:creationId xmlns:a16="http://schemas.microsoft.com/office/drawing/2014/main" id="{36F20427-1901-329A-FAC0-18B8886A174F}"/>
              </a:ext>
            </a:extLst>
          </p:cNvPr>
          <p:cNvSpPr txBox="1"/>
          <p:nvPr/>
        </p:nvSpPr>
        <p:spPr>
          <a:xfrm>
            <a:off x="4281444" y="4451337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98" name="Tekstvak 97">
            <a:extLst>
              <a:ext uri="{FF2B5EF4-FFF2-40B4-BE49-F238E27FC236}">
                <a16:creationId xmlns:a16="http://schemas.microsoft.com/office/drawing/2014/main" id="{F0E242F3-68ED-D9F9-2C22-FF524A46F523}"/>
              </a:ext>
            </a:extLst>
          </p:cNvPr>
          <p:cNvSpPr txBox="1"/>
          <p:nvPr/>
        </p:nvSpPr>
        <p:spPr>
          <a:xfrm>
            <a:off x="3241763" y="502350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11" name="Tekstvak 110">
            <a:extLst>
              <a:ext uri="{FF2B5EF4-FFF2-40B4-BE49-F238E27FC236}">
                <a16:creationId xmlns:a16="http://schemas.microsoft.com/office/drawing/2014/main" id="{0376F7B6-EFBF-B959-F57B-68280B612CF4}"/>
              </a:ext>
            </a:extLst>
          </p:cNvPr>
          <p:cNvSpPr txBox="1"/>
          <p:nvPr/>
        </p:nvSpPr>
        <p:spPr>
          <a:xfrm>
            <a:off x="5806800" y="23374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17" name="Rechte verbindingslijn met pijl 116">
            <a:extLst>
              <a:ext uri="{FF2B5EF4-FFF2-40B4-BE49-F238E27FC236}">
                <a16:creationId xmlns:a16="http://schemas.microsoft.com/office/drawing/2014/main" id="{5BC691D8-6E62-8C20-222F-B744117CF633}"/>
              </a:ext>
            </a:extLst>
          </p:cNvPr>
          <p:cNvCxnSpPr>
            <a:stCxn id="8" idx="0"/>
            <a:endCxn id="41" idx="2"/>
          </p:cNvCxnSpPr>
          <p:nvPr/>
        </p:nvCxnSpPr>
        <p:spPr>
          <a:xfrm flipH="1" flipV="1">
            <a:off x="3910869" y="2500738"/>
            <a:ext cx="2" cy="649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Verbindingslijn: gekromd 122">
            <a:extLst>
              <a:ext uri="{FF2B5EF4-FFF2-40B4-BE49-F238E27FC236}">
                <a16:creationId xmlns:a16="http://schemas.microsoft.com/office/drawing/2014/main" id="{19ACD061-FA75-2A2E-9858-BF6B0B9D39A7}"/>
              </a:ext>
            </a:extLst>
          </p:cNvPr>
          <p:cNvCxnSpPr>
            <a:cxnSpLocks/>
            <a:stCxn id="11" idx="0"/>
            <a:endCxn id="17" idx="0"/>
          </p:cNvCxnSpPr>
          <p:nvPr/>
        </p:nvCxnSpPr>
        <p:spPr>
          <a:xfrm rot="16200000" flipV="1">
            <a:off x="4629498" y="3556296"/>
            <a:ext cx="62554" cy="1499807"/>
          </a:xfrm>
          <a:prstGeom prst="curvedConnector3">
            <a:avLst>
              <a:gd name="adj1" fmla="val 4654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Verbindingslijn: gekromd 124">
            <a:extLst>
              <a:ext uri="{FF2B5EF4-FFF2-40B4-BE49-F238E27FC236}">
                <a16:creationId xmlns:a16="http://schemas.microsoft.com/office/drawing/2014/main" id="{DFFFA6AC-DC9F-869E-C793-4B7EADABBAE5}"/>
              </a:ext>
            </a:extLst>
          </p:cNvPr>
          <p:cNvCxnSpPr>
            <a:cxnSpLocks/>
            <a:stCxn id="17" idx="2"/>
            <a:endCxn id="11" idx="2"/>
          </p:cNvCxnSpPr>
          <p:nvPr/>
        </p:nvCxnSpPr>
        <p:spPr>
          <a:xfrm rot="5400000" flipH="1" flipV="1">
            <a:off x="4611260" y="3891003"/>
            <a:ext cx="99028" cy="1499807"/>
          </a:xfrm>
          <a:prstGeom prst="curvedConnector3">
            <a:avLst>
              <a:gd name="adj1" fmla="val -2308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9" name="Rechte verbindingslijn met pijl 128">
            <a:extLst>
              <a:ext uri="{FF2B5EF4-FFF2-40B4-BE49-F238E27FC236}">
                <a16:creationId xmlns:a16="http://schemas.microsoft.com/office/drawing/2014/main" id="{3B4CC696-BD15-5C99-C11D-3605B7FDAEE4}"/>
              </a:ext>
            </a:extLst>
          </p:cNvPr>
          <p:cNvCxnSpPr>
            <a:stCxn id="25" idx="3"/>
            <a:endCxn id="22" idx="1"/>
          </p:cNvCxnSpPr>
          <p:nvPr/>
        </p:nvCxnSpPr>
        <p:spPr>
          <a:xfrm flipV="1">
            <a:off x="4429122" y="5603186"/>
            <a:ext cx="611320" cy="5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kstvak 129">
            <a:extLst>
              <a:ext uri="{FF2B5EF4-FFF2-40B4-BE49-F238E27FC236}">
                <a16:creationId xmlns:a16="http://schemas.microsoft.com/office/drawing/2014/main" id="{263F8B0A-F224-B7D5-19B8-E1CE4BF8E211}"/>
              </a:ext>
            </a:extLst>
          </p:cNvPr>
          <p:cNvSpPr txBox="1"/>
          <p:nvPr/>
        </p:nvSpPr>
        <p:spPr>
          <a:xfrm>
            <a:off x="4675315" y="53004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0" name="Tekstvak 149">
            <a:extLst>
              <a:ext uri="{FF2B5EF4-FFF2-40B4-BE49-F238E27FC236}">
                <a16:creationId xmlns:a16="http://schemas.microsoft.com/office/drawing/2014/main" id="{DE4C73D9-3B7F-2E7A-B62F-EF72B458D901}"/>
              </a:ext>
            </a:extLst>
          </p:cNvPr>
          <p:cNvSpPr txBox="1"/>
          <p:nvPr/>
        </p:nvSpPr>
        <p:spPr>
          <a:xfrm>
            <a:off x="11093540" y="3850924"/>
            <a:ext cx="4010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(3)</a:t>
            </a:r>
          </a:p>
        </p:txBody>
      </p:sp>
      <p:cxnSp>
        <p:nvCxnSpPr>
          <p:cNvPr id="152" name="Rechte verbindingslijn met pijl 151">
            <a:extLst>
              <a:ext uri="{FF2B5EF4-FFF2-40B4-BE49-F238E27FC236}">
                <a16:creationId xmlns:a16="http://schemas.microsoft.com/office/drawing/2014/main" id="{53541232-CB6C-C35C-2987-6BE882839744}"/>
              </a:ext>
            </a:extLst>
          </p:cNvPr>
          <p:cNvCxnSpPr>
            <a:cxnSpLocks/>
          </p:cNvCxnSpPr>
          <p:nvPr/>
        </p:nvCxnSpPr>
        <p:spPr>
          <a:xfrm>
            <a:off x="11355027" y="4104840"/>
            <a:ext cx="834" cy="2159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Verbindingslijn: gekromd 158">
            <a:extLst>
              <a:ext uri="{FF2B5EF4-FFF2-40B4-BE49-F238E27FC236}">
                <a16:creationId xmlns:a16="http://schemas.microsoft.com/office/drawing/2014/main" id="{3B985F76-C6EB-CFBA-9333-8772C189B39B}"/>
              </a:ext>
            </a:extLst>
          </p:cNvPr>
          <p:cNvCxnSpPr>
            <a:stCxn id="6" idx="0"/>
            <a:endCxn id="7" idx="0"/>
          </p:cNvCxnSpPr>
          <p:nvPr/>
        </p:nvCxnSpPr>
        <p:spPr>
          <a:xfrm rot="5400000" flipH="1" flipV="1">
            <a:off x="10569166" y="2494553"/>
            <a:ext cx="12700" cy="144979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Verbindingslijn: gekromd 160">
            <a:extLst>
              <a:ext uri="{FF2B5EF4-FFF2-40B4-BE49-F238E27FC236}">
                <a16:creationId xmlns:a16="http://schemas.microsoft.com/office/drawing/2014/main" id="{751C432A-CE86-3044-6C59-28C0F1DBA052}"/>
              </a:ext>
            </a:extLst>
          </p:cNvPr>
          <p:cNvCxnSpPr>
            <a:stCxn id="7" idx="2"/>
            <a:endCxn id="6" idx="2"/>
          </p:cNvCxnSpPr>
          <p:nvPr/>
        </p:nvCxnSpPr>
        <p:spPr>
          <a:xfrm rot="5400000">
            <a:off x="10569167" y="2910051"/>
            <a:ext cx="12700" cy="1449795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2" name="Tekstvak 161">
            <a:extLst>
              <a:ext uri="{FF2B5EF4-FFF2-40B4-BE49-F238E27FC236}">
                <a16:creationId xmlns:a16="http://schemas.microsoft.com/office/drawing/2014/main" id="{B4DEAAD9-1C0B-C0A5-0E51-7E0237B2A7EE}"/>
              </a:ext>
            </a:extLst>
          </p:cNvPr>
          <p:cNvSpPr txBox="1"/>
          <p:nvPr/>
        </p:nvSpPr>
        <p:spPr>
          <a:xfrm>
            <a:off x="10109933" y="34908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63" name="Tekstvak 162">
            <a:extLst>
              <a:ext uri="{FF2B5EF4-FFF2-40B4-BE49-F238E27FC236}">
                <a16:creationId xmlns:a16="http://schemas.microsoft.com/office/drawing/2014/main" id="{B240422B-5F23-BAE6-9263-F58A5862EEEA}"/>
              </a:ext>
            </a:extLst>
          </p:cNvPr>
          <p:cNvSpPr txBox="1"/>
          <p:nvPr/>
        </p:nvSpPr>
        <p:spPr>
          <a:xfrm>
            <a:off x="10670706" y="29596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165" name="Rechte verbindingslijn met pijl 164">
            <a:extLst>
              <a:ext uri="{FF2B5EF4-FFF2-40B4-BE49-F238E27FC236}">
                <a16:creationId xmlns:a16="http://schemas.microsoft.com/office/drawing/2014/main" id="{9A4D17C0-C6AC-B1BB-4B69-14F7C9D01767}"/>
              </a:ext>
            </a:extLst>
          </p:cNvPr>
          <p:cNvCxnSpPr>
            <a:cxnSpLocks/>
          </p:cNvCxnSpPr>
          <p:nvPr/>
        </p:nvCxnSpPr>
        <p:spPr>
          <a:xfrm flipH="1" flipV="1">
            <a:off x="11323283" y="2507563"/>
            <a:ext cx="14326" cy="711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Tekstvak 165">
            <a:extLst>
              <a:ext uri="{FF2B5EF4-FFF2-40B4-BE49-F238E27FC236}">
                <a16:creationId xmlns:a16="http://schemas.microsoft.com/office/drawing/2014/main" id="{66B092B3-0450-8E5D-1D88-DDAFF2F3FD3F}"/>
              </a:ext>
            </a:extLst>
          </p:cNvPr>
          <p:cNvSpPr txBox="1"/>
          <p:nvPr/>
        </p:nvSpPr>
        <p:spPr>
          <a:xfrm>
            <a:off x="11101294" y="248766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70" name="Rechte verbindingslijn met pijl 169">
            <a:extLst>
              <a:ext uri="{FF2B5EF4-FFF2-40B4-BE49-F238E27FC236}">
                <a16:creationId xmlns:a16="http://schemas.microsoft.com/office/drawing/2014/main" id="{9591DF7D-D0E0-EC78-D4D2-9D62CE477E62}"/>
              </a:ext>
            </a:extLst>
          </p:cNvPr>
          <p:cNvCxnSpPr>
            <a:cxnSpLocks/>
            <a:stCxn id="44" idx="3"/>
            <a:endCxn id="45" idx="1"/>
          </p:cNvCxnSpPr>
          <p:nvPr/>
        </p:nvCxnSpPr>
        <p:spPr>
          <a:xfrm flipV="1">
            <a:off x="10312945" y="2299814"/>
            <a:ext cx="507640" cy="3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kstvak 170">
            <a:extLst>
              <a:ext uri="{FF2B5EF4-FFF2-40B4-BE49-F238E27FC236}">
                <a16:creationId xmlns:a16="http://schemas.microsoft.com/office/drawing/2014/main" id="{EA557B7E-9E64-99D5-3E5B-F237A54FAF26}"/>
              </a:ext>
            </a:extLst>
          </p:cNvPr>
          <p:cNvSpPr txBox="1"/>
          <p:nvPr/>
        </p:nvSpPr>
        <p:spPr>
          <a:xfrm>
            <a:off x="10464423" y="1965364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73" name="Verbindingslijn: gekromd 172">
            <a:extLst>
              <a:ext uri="{FF2B5EF4-FFF2-40B4-BE49-F238E27FC236}">
                <a16:creationId xmlns:a16="http://schemas.microsoft.com/office/drawing/2014/main" id="{474692D3-9B27-3D0E-1B75-3656C8052B10}"/>
              </a:ext>
            </a:extLst>
          </p:cNvPr>
          <p:cNvCxnSpPr>
            <a:stCxn id="21" idx="0"/>
            <a:endCxn id="20" idx="0"/>
          </p:cNvCxnSpPr>
          <p:nvPr/>
        </p:nvCxnSpPr>
        <p:spPr>
          <a:xfrm rot="16200000" flipV="1">
            <a:off x="10535049" y="3560967"/>
            <a:ext cx="69364" cy="1450334"/>
          </a:xfrm>
          <a:prstGeom prst="curvedConnector3">
            <a:avLst>
              <a:gd name="adj1" fmla="val 42956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Verbindingslijn: gekromd 174">
            <a:extLst>
              <a:ext uri="{FF2B5EF4-FFF2-40B4-BE49-F238E27FC236}">
                <a16:creationId xmlns:a16="http://schemas.microsoft.com/office/drawing/2014/main" id="{773D5AD0-A319-025A-6BC8-B4D9FE17BD19}"/>
              </a:ext>
            </a:extLst>
          </p:cNvPr>
          <p:cNvCxnSpPr>
            <a:stCxn id="20" idx="2"/>
            <a:endCxn id="21" idx="2"/>
          </p:cNvCxnSpPr>
          <p:nvPr/>
        </p:nvCxnSpPr>
        <p:spPr>
          <a:xfrm rot="5400000" flipH="1" flipV="1">
            <a:off x="10523622" y="3895674"/>
            <a:ext cx="92218" cy="1450334"/>
          </a:xfrm>
          <a:prstGeom prst="curvedConnector3">
            <a:avLst>
              <a:gd name="adj1" fmla="val -24789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Rechte verbindingslijn met pijl 177">
            <a:extLst>
              <a:ext uri="{FF2B5EF4-FFF2-40B4-BE49-F238E27FC236}">
                <a16:creationId xmlns:a16="http://schemas.microsoft.com/office/drawing/2014/main" id="{C0395915-2C8D-24F6-926C-7938446CA09C}"/>
              </a:ext>
            </a:extLst>
          </p:cNvPr>
          <p:cNvCxnSpPr>
            <a:cxnSpLocks/>
          </p:cNvCxnSpPr>
          <p:nvPr/>
        </p:nvCxnSpPr>
        <p:spPr>
          <a:xfrm flipH="1" flipV="1">
            <a:off x="9809430" y="3795010"/>
            <a:ext cx="298" cy="456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Tekstvak 178">
            <a:extLst>
              <a:ext uri="{FF2B5EF4-FFF2-40B4-BE49-F238E27FC236}">
                <a16:creationId xmlns:a16="http://schemas.microsoft.com/office/drawing/2014/main" id="{EB71D3C9-8BA7-3DC3-8241-4A5C94C07FF6}"/>
              </a:ext>
            </a:extLst>
          </p:cNvPr>
          <p:cNvSpPr txBox="1"/>
          <p:nvPr/>
        </p:nvSpPr>
        <p:spPr>
          <a:xfrm>
            <a:off x="9578983" y="3732486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85" name="Tekstvak 184">
            <a:extLst>
              <a:ext uri="{FF2B5EF4-FFF2-40B4-BE49-F238E27FC236}">
                <a16:creationId xmlns:a16="http://schemas.microsoft.com/office/drawing/2014/main" id="{05167009-206C-FEC9-0D2F-A50061A44601}"/>
              </a:ext>
            </a:extLst>
          </p:cNvPr>
          <p:cNvSpPr txBox="1"/>
          <p:nvPr/>
        </p:nvSpPr>
        <p:spPr>
          <a:xfrm>
            <a:off x="4922192" y="2729448"/>
            <a:ext cx="9379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</a:p>
        </p:txBody>
      </p:sp>
      <p:cxnSp>
        <p:nvCxnSpPr>
          <p:cNvPr id="187" name="Rechte verbindingslijn met pijl 186">
            <a:extLst>
              <a:ext uri="{FF2B5EF4-FFF2-40B4-BE49-F238E27FC236}">
                <a16:creationId xmlns:a16="http://schemas.microsoft.com/office/drawing/2014/main" id="{6B4E91A7-BF48-1444-0E1B-0E136EC6A697}"/>
              </a:ext>
            </a:extLst>
          </p:cNvPr>
          <p:cNvCxnSpPr>
            <a:stCxn id="185" idx="0"/>
            <a:endCxn id="38" idx="2"/>
          </p:cNvCxnSpPr>
          <p:nvPr/>
        </p:nvCxnSpPr>
        <p:spPr>
          <a:xfrm flipV="1">
            <a:off x="5391150" y="2502609"/>
            <a:ext cx="2" cy="2268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9" name="Tekstvak 188">
            <a:extLst>
              <a:ext uri="{FF2B5EF4-FFF2-40B4-BE49-F238E27FC236}">
                <a16:creationId xmlns:a16="http://schemas.microsoft.com/office/drawing/2014/main" id="{D281B2EF-48E1-A16A-41F8-DD463A9FFAA2}"/>
              </a:ext>
            </a:extLst>
          </p:cNvPr>
          <p:cNvSpPr txBox="1"/>
          <p:nvPr/>
        </p:nvSpPr>
        <p:spPr>
          <a:xfrm>
            <a:off x="5173322" y="240925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95" name="Rechte verbindingslijn met pijl 194">
            <a:extLst>
              <a:ext uri="{FF2B5EF4-FFF2-40B4-BE49-F238E27FC236}">
                <a16:creationId xmlns:a16="http://schemas.microsoft.com/office/drawing/2014/main" id="{C595A7A5-7F2A-D4EB-E52B-CE701E5EEAAF}"/>
              </a:ext>
            </a:extLst>
          </p:cNvPr>
          <p:cNvCxnSpPr>
            <a:stCxn id="38" idx="1"/>
            <a:endCxn id="41" idx="3"/>
          </p:cNvCxnSpPr>
          <p:nvPr/>
        </p:nvCxnSpPr>
        <p:spPr>
          <a:xfrm flipH="1" flipV="1">
            <a:off x="4370021" y="2292989"/>
            <a:ext cx="561979" cy="18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7" name="Verbindingslijn: gekromd 196">
            <a:extLst>
              <a:ext uri="{FF2B5EF4-FFF2-40B4-BE49-F238E27FC236}">
                <a16:creationId xmlns:a16="http://schemas.microsoft.com/office/drawing/2014/main" id="{A1AE827E-7A4E-7D57-6EC4-03378B5A527B}"/>
              </a:ext>
            </a:extLst>
          </p:cNvPr>
          <p:cNvCxnSpPr>
            <a:stCxn id="38" idx="0"/>
            <a:endCxn id="33" idx="2"/>
          </p:cNvCxnSpPr>
          <p:nvPr/>
        </p:nvCxnSpPr>
        <p:spPr>
          <a:xfrm rot="16200000" flipV="1">
            <a:off x="4300981" y="996939"/>
            <a:ext cx="700063" cy="148028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9" name="Verbindingslijn: gekromd 198">
            <a:extLst>
              <a:ext uri="{FF2B5EF4-FFF2-40B4-BE49-F238E27FC236}">
                <a16:creationId xmlns:a16="http://schemas.microsoft.com/office/drawing/2014/main" id="{58E5FB83-0045-2FBC-1771-5754DAC754B1}"/>
              </a:ext>
            </a:extLst>
          </p:cNvPr>
          <p:cNvCxnSpPr>
            <a:stCxn id="8" idx="1"/>
            <a:endCxn id="33" idx="1"/>
          </p:cNvCxnSpPr>
          <p:nvPr/>
        </p:nvCxnSpPr>
        <p:spPr>
          <a:xfrm rot="10800000" flipH="1">
            <a:off x="3367945" y="1179299"/>
            <a:ext cx="31433" cy="2259548"/>
          </a:xfrm>
          <a:prstGeom prst="curvedConnector3">
            <a:avLst>
              <a:gd name="adj1" fmla="val -72726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1" name="Rechte verbindingslijn met pijl 200">
            <a:extLst>
              <a:ext uri="{FF2B5EF4-FFF2-40B4-BE49-F238E27FC236}">
                <a16:creationId xmlns:a16="http://schemas.microsoft.com/office/drawing/2014/main" id="{74FF4756-2DC8-2131-AAF9-17646BA82A06}"/>
              </a:ext>
            </a:extLst>
          </p:cNvPr>
          <p:cNvCxnSpPr>
            <a:cxnSpLocks/>
          </p:cNvCxnSpPr>
          <p:nvPr/>
        </p:nvCxnSpPr>
        <p:spPr>
          <a:xfrm flipH="1">
            <a:off x="3883573" y="1387048"/>
            <a:ext cx="2" cy="69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2" name="Tekstvak 201">
            <a:extLst>
              <a:ext uri="{FF2B5EF4-FFF2-40B4-BE49-F238E27FC236}">
                <a16:creationId xmlns:a16="http://schemas.microsoft.com/office/drawing/2014/main" id="{651A6F80-F96D-5038-9732-A562F8F5464E}"/>
              </a:ext>
            </a:extLst>
          </p:cNvPr>
          <p:cNvSpPr txBox="1"/>
          <p:nvPr/>
        </p:nvSpPr>
        <p:spPr>
          <a:xfrm>
            <a:off x="3838283" y="1592502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04" name="Rechte verbindingslijn met pijl 203">
            <a:extLst>
              <a:ext uri="{FF2B5EF4-FFF2-40B4-BE49-F238E27FC236}">
                <a16:creationId xmlns:a16="http://schemas.microsoft.com/office/drawing/2014/main" id="{CC598F3E-0146-3174-D108-2BABC55851A5}"/>
              </a:ext>
            </a:extLst>
          </p:cNvPr>
          <p:cNvCxnSpPr>
            <a:cxnSpLocks/>
            <a:stCxn id="33" idx="3"/>
            <a:endCxn id="30" idx="1"/>
          </p:cNvCxnSpPr>
          <p:nvPr/>
        </p:nvCxnSpPr>
        <p:spPr>
          <a:xfrm>
            <a:off x="4422363" y="1179299"/>
            <a:ext cx="4089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" name="Verbindingslijn: gekromd 205">
            <a:extLst>
              <a:ext uri="{FF2B5EF4-FFF2-40B4-BE49-F238E27FC236}">
                <a16:creationId xmlns:a16="http://schemas.microsoft.com/office/drawing/2014/main" id="{E440348D-5479-D190-47BD-EBBDF65276AF}"/>
              </a:ext>
            </a:extLst>
          </p:cNvPr>
          <p:cNvCxnSpPr>
            <a:cxnSpLocks/>
            <a:endCxn id="30" idx="2"/>
          </p:cNvCxnSpPr>
          <p:nvPr/>
        </p:nvCxnSpPr>
        <p:spPr>
          <a:xfrm flipV="1">
            <a:off x="4406389" y="1387048"/>
            <a:ext cx="960602" cy="83167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Verbindingslijn: gekromd 207">
            <a:extLst>
              <a:ext uri="{FF2B5EF4-FFF2-40B4-BE49-F238E27FC236}">
                <a16:creationId xmlns:a16="http://schemas.microsoft.com/office/drawing/2014/main" id="{1E033004-E8F8-596D-C495-FAC0FE0A5C27}"/>
              </a:ext>
            </a:extLst>
          </p:cNvPr>
          <p:cNvCxnSpPr>
            <a:stCxn id="38" idx="3"/>
            <a:endCxn id="31" idx="2"/>
          </p:cNvCxnSpPr>
          <p:nvPr/>
        </p:nvCxnSpPr>
        <p:spPr>
          <a:xfrm flipV="1">
            <a:off x="5850304" y="1384637"/>
            <a:ext cx="950547" cy="91022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" name="Rechte verbindingslijn met pijl 209">
            <a:extLst>
              <a:ext uri="{FF2B5EF4-FFF2-40B4-BE49-F238E27FC236}">
                <a16:creationId xmlns:a16="http://schemas.microsoft.com/office/drawing/2014/main" id="{E79FF472-C990-855C-7AF3-81FE616DA2BF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 flipV="1">
            <a:off x="5902641" y="1176888"/>
            <a:ext cx="463011" cy="2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" name="Tekstvak 210">
            <a:extLst>
              <a:ext uri="{FF2B5EF4-FFF2-40B4-BE49-F238E27FC236}">
                <a16:creationId xmlns:a16="http://schemas.microsoft.com/office/drawing/2014/main" id="{48206BC8-A4D4-7741-026A-1404AB31B485}"/>
              </a:ext>
            </a:extLst>
          </p:cNvPr>
          <p:cNvSpPr txBox="1"/>
          <p:nvPr/>
        </p:nvSpPr>
        <p:spPr>
          <a:xfrm>
            <a:off x="9070626" y="411376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12" name="Tekstvak 211">
            <a:extLst>
              <a:ext uri="{FF2B5EF4-FFF2-40B4-BE49-F238E27FC236}">
                <a16:creationId xmlns:a16="http://schemas.microsoft.com/office/drawing/2014/main" id="{74C60EBB-558D-028A-2B96-3618E2B68875}"/>
              </a:ext>
            </a:extLst>
          </p:cNvPr>
          <p:cNvSpPr txBox="1"/>
          <p:nvPr/>
        </p:nvSpPr>
        <p:spPr>
          <a:xfrm>
            <a:off x="10518302" y="39390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13" name="Tekstvak 212">
            <a:extLst>
              <a:ext uri="{FF2B5EF4-FFF2-40B4-BE49-F238E27FC236}">
                <a16:creationId xmlns:a16="http://schemas.microsoft.com/office/drawing/2014/main" id="{529EF58C-932C-E1F4-F057-0E792E781A1E}"/>
              </a:ext>
            </a:extLst>
          </p:cNvPr>
          <p:cNvSpPr txBox="1"/>
          <p:nvPr/>
        </p:nvSpPr>
        <p:spPr>
          <a:xfrm>
            <a:off x="10025596" y="45606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19" name="Tekstvak 218">
            <a:extLst>
              <a:ext uri="{FF2B5EF4-FFF2-40B4-BE49-F238E27FC236}">
                <a16:creationId xmlns:a16="http://schemas.microsoft.com/office/drawing/2014/main" id="{CA822A5E-76C5-5C34-0526-02332BD5AE7D}"/>
              </a:ext>
            </a:extLst>
          </p:cNvPr>
          <p:cNvSpPr txBox="1"/>
          <p:nvPr/>
        </p:nvSpPr>
        <p:spPr>
          <a:xfrm>
            <a:off x="6465171" y="14979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0" name="Tekstvak 219">
            <a:extLst>
              <a:ext uri="{FF2B5EF4-FFF2-40B4-BE49-F238E27FC236}">
                <a16:creationId xmlns:a16="http://schemas.microsoft.com/office/drawing/2014/main" id="{58376BC8-8214-AF13-6284-5CE861C4805A}"/>
              </a:ext>
            </a:extLst>
          </p:cNvPr>
          <p:cNvSpPr txBox="1"/>
          <p:nvPr/>
        </p:nvSpPr>
        <p:spPr>
          <a:xfrm>
            <a:off x="5037344" y="14372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1" name="Tekstvak 220">
            <a:extLst>
              <a:ext uri="{FF2B5EF4-FFF2-40B4-BE49-F238E27FC236}">
                <a16:creationId xmlns:a16="http://schemas.microsoft.com/office/drawing/2014/main" id="{A74CB49E-9F56-D398-0913-A1F6E11281AB}"/>
              </a:ext>
            </a:extLst>
          </p:cNvPr>
          <p:cNvSpPr txBox="1"/>
          <p:nvPr/>
        </p:nvSpPr>
        <p:spPr>
          <a:xfrm>
            <a:off x="4167330" y="13662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2" name="Tekstvak 221">
            <a:extLst>
              <a:ext uri="{FF2B5EF4-FFF2-40B4-BE49-F238E27FC236}">
                <a16:creationId xmlns:a16="http://schemas.microsoft.com/office/drawing/2014/main" id="{4138939E-A66B-E000-525E-C6961717BC70}"/>
              </a:ext>
            </a:extLst>
          </p:cNvPr>
          <p:cNvSpPr txBox="1"/>
          <p:nvPr/>
        </p:nvSpPr>
        <p:spPr>
          <a:xfrm>
            <a:off x="4429125" y="21810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23" name="Tekstvak 222">
            <a:extLst>
              <a:ext uri="{FF2B5EF4-FFF2-40B4-BE49-F238E27FC236}">
                <a16:creationId xmlns:a16="http://schemas.microsoft.com/office/drawing/2014/main" id="{6DEC2997-0EDF-F8DE-FC29-B125B453ABDD}"/>
              </a:ext>
            </a:extLst>
          </p:cNvPr>
          <p:cNvSpPr txBox="1"/>
          <p:nvPr/>
        </p:nvSpPr>
        <p:spPr>
          <a:xfrm>
            <a:off x="4508972" y="82161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25" name="Verbindingslijn: gekromd 224">
            <a:extLst>
              <a:ext uri="{FF2B5EF4-FFF2-40B4-BE49-F238E27FC236}">
                <a16:creationId xmlns:a16="http://schemas.microsoft.com/office/drawing/2014/main" id="{FDC80B2F-10DB-A855-482C-2F1E95583545}"/>
              </a:ext>
            </a:extLst>
          </p:cNvPr>
          <p:cNvCxnSpPr>
            <a:cxnSpLocks/>
            <a:stCxn id="8" idx="1"/>
            <a:endCxn id="42" idx="3"/>
          </p:cNvCxnSpPr>
          <p:nvPr/>
        </p:nvCxnSpPr>
        <p:spPr>
          <a:xfrm rot="10800000">
            <a:off x="2817096" y="2307841"/>
            <a:ext cx="550851" cy="113100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Rechte verbindingslijn met pijl 227">
            <a:extLst>
              <a:ext uri="{FF2B5EF4-FFF2-40B4-BE49-F238E27FC236}">
                <a16:creationId xmlns:a16="http://schemas.microsoft.com/office/drawing/2014/main" id="{849CDB20-DF12-B16E-E68A-EBBF3809EAE9}"/>
              </a:ext>
            </a:extLst>
          </p:cNvPr>
          <p:cNvCxnSpPr>
            <a:cxnSpLocks/>
            <a:stCxn id="42" idx="2"/>
            <a:endCxn id="9" idx="0"/>
          </p:cNvCxnSpPr>
          <p:nvPr/>
        </p:nvCxnSpPr>
        <p:spPr>
          <a:xfrm flipH="1">
            <a:off x="2354882" y="2596381"/>
            <a:ext cx="11261" cy="56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2" name="Rechte verbindingslijn met pijl 231">
            <a:extLst>
              <a:ext uri="{FF2B5EF4-FFF2-40B4-BE49-F238E27FC236}">
                <a16:creationId xmlns:a16="http://schemas.microsoft.com/office/drawing/2014/main" id="{45EA888B-D341-4093-A2CE-6D2780B1F97F}"/>
              </a:ext>
            </a:extLst>
          </p:cNvPr>
          <p:cNvCxnSpPr>
            <a:cxnSpLocks/>
            <a:stCxn id="34" idx="2"/>
            <a:endCxn id="42" idx="0"/>
          </p:cNvCxnSpPr>
          <p:nvPr/>
        </p:nvCxnSpPr>
        <p:spPr>
          <a:xfrm>
            <a:off x="2363172" y="1387048"/>
            <a:ext cx="2971" cy="632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Rechte verbindingslijn met pijl 233">
            <a:extLst>
              <a:ext uri="{FF2B5EF4-FFF2-40B4-BE49-F238E27FC236}">
                <a16:creationId xmlns:a16="http://schemas.microsoft.com/office/drawing/2014/main" id="{32B24152-A58A-043E-A66A-507A99FDE8EF}"/>
              </a:ext>
            </a:extLst>
          </p:cNvPr>
          <p:cNvCxnSpPr>
            <a:stCxn id="34" idx="3"/>
          </p:cNvCxnSpPr>
          <p:nvPr/>
        </p:nvCxnSpPr>
        <p:spPr>
          <a:xfrm>
            <a:off x="2808744" y="1179299"/>
            <a:ext cx="433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" name="Tekstvak 234">
            <a:extLst>
              <a:ext uri="{FF2B5EF4-FFF2-40B4-BE49-F238E27FC236}">
                <a16:creationId xmlns:a16="http://schemas.microsoft.com/office/drawing/2014/main" id="{56065CF9-13CD-ED01-BEC0-C367D9B5BE17}"/>
              </a:ext>
            </a:extLst>
          </p:cNvPr>
          <p:cNvSpPr txBox="1"/>
          <p:nvPr/>
        </p:nvSpPr>
        <p:spPr>
          <a:xfrm>
            <a:off x="2781082" y="2406872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41" name="Tekstvak 240">
            <a:extLst>
              <a:ext uri="{FF2B5EF4-FFF2-40B4-BE49-F238E27FC236}">
                <a16:creationId xmlns:a16="http://schemas.microsoft.com/office/drawing/2014/main" id="{1D354C4D-9350-0B0C-4FD8-4B067755A99B}"/>
              </a:ext>
            </a:extLst>
          </p:cNvPr>
          <p:cNvSpPr txBox="1"/>
          <p:nvPr/>
        </p:nvSpPr>
        <p:spPr>
          <a:xfrm>
            <a:off x="2129473" y="27360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6" name="Tekstvak 245">
            <a:extLst>
              <a:ext uri="{FF2B5EF4-FFF2-40B4-BE49-F238E27FC236}">
                <a16:creationId xmlns:a16="http://schemas.microsoft.com/office/drawing/2014/main" id="{5EA07CD5-C71E-3699-0B9F-0E177AB8DE67}"/>
              </a:ext>
            </a:extLst>
          </p:cNvPr>
          <p:cNvSpPr txBox="1"/>
          <p:nvPr/>
        </p:nvSpPr>
        <p:spPr>
          <a:xfrm>
            <a:off x="3680540" y="24871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7" name="Tekstvak 246">
            <a:extLst>
              <a:ext uri="{FF2B5EF4-FFF2-40B4-BE49-F238E27FC236}">
                <a16:creationId xmlns:a16="http://schemas.microsoft.com/office/drawing/2014/main" id="{D3E38A85-8599-7E95-EE6B-9F64B12A5C3E}"/>
              </a:ext>
            </a:extLst>
          </p:cNvPr>
          <p:cNvSpPr txBox="1"/>
          <p:nvPr/>
        </p:nvSpPr>
        <p:spPr>
          <a:xfrm>
            <a:off x="3174513" y="14032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8" name="Tekstvak 247">
            <a:extLst>
              <a:ext uri="{FF2B5EF4-FFF2-40B4-BE49-F238E27FC236}">
                <a16:creationId xmlns:a16="http://schemas.microsoft.com/office/drawing/2014/main" id="{44D5EC97-F104-94CD-02DE-4B21F55F4F20}"/>
              </a:ext>
            </a:extLst>
          </p:cNvPr>
          <p:cNvSpPr txBox="1"/>
          <p:nvPr/>
        </p:nvSpPr>
        <p:spPr>
          <a:xfrm>
            <a:off x="2881548" y="8794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50" name="Verbindingslijn: gekromd 249">
            <a:extLst>
              <a:ext uri="{FF2B5EF4-FFF2-40B4-BE49-F238E27FC236}">
                <a16:creationId xmlns:a16="http://schemas.microsoft.com/office/drawing/2014/main" id="{2BA9C367-EE91-D41D-DBCE-14F009305E50}"/>
              </a:ext>
            </a:extLst>
          </p:cNvPr>
          <p:cNvCxnSpPr>
            <a:stCxn id="34" idx="1"/>
            <a:endCxn id="9" idx="1"/>
          </p:cNvCxnSpPr>
          <p:nvPr/>
        </p:nvCxnSpPr>
        <p:spPr>
          <a:xfrm rot="10800000" flipV="1">
            <a:off x="1883403" y="1179298"/>
            <a:ext cx="34197" cy="2267073"/>
          </a:xfrm>
          <a:prstGeom prst="curvedConnector3">
            <a:avLst>
              <a:gd name="adj1" fmla="val 768480"/>
            </a:avLst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1" name="Tekstvak 250">
            <a:extLst>
              <a:ext uri="{FF2B5EF4-FFF2-40B4-BE49-F238E27FC236}">
                <a16:creationId xmlns:a16="http://schemas.microsoft.com/office/drawing/2014/main" id="{CB6E7151-11C3-8CB5-DE1C-9A3092F7AF00}"/>
              </a:ext>
            </a:extLst>
          </p:cNvPr>
          <p:cNvSpPr txBox="1"/>
          <p:nvPr/>
        </p:nvSpPr>
        <p:spPr>
          <a:xfrm>
            <a:off x="1709689" y="15896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53" name="Verbindingslijn: gekromd 252">
            <a:extLst>
              <a:ext uri="{FF2B5EF4-FFF2-40B4-BE49-F238E27FC236}">
                <a16:creationId xmlns:a16="http://schemas.microsoft.com/office/drawing/2014/main" id="{176E92E3-952F-BFEB-AB99-30F3C4E67F2D}"/>
              </a:ext>
            </a:extLst>
          </p:cNvPr>
          <p:cNvCxnSpPr>
            <a:stCxn id="42" idx="1"/>
          </p:cNvCxnSpPr>
          <p:nvPr/>
        </p:nvCxnSpPr>
        <p:spPr>
          <a:xfrm rot="10800000" flipV="1">
            <a:off x="809159" y="2307841"/>
            <a:ext cx="1106032" cy="183405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4" name="Tekstvak 253">
            <a:extLst>
              <a:ext uri="{FF2B5EF4-FFF2-40B4-BE49-F238E27FC236}">
                <a16:creationId xmlns:a16="http://schemas.microsoft.com/office/drawing/2014/main" id="{7B1F70CF-C8CA-C853-3DCA-8CF8E06E3302}"/>
              </a:ext>
            </a:extLst>
          </p:cNvPr>
          <p:cNvSpPr txBox="1"/>
          <p:nvPr/>
        </p:nvSpPr>
        <p:spPr>
          <a:xfrm>
            <a:off x="857430" y="34184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55" name="Tekstvak 254">
            <a:extLst>
              <a:ext uri="{FF2B5EF4-FFF2-40B4-BE49-F238E27FC236}">
                <a16:creationId xmlns:a16="http://schemas.microsoft.com/office/drawing/2014/main" id="{3FD6EAB2-43EC-2A2A-A758-1C89A0A3FB07}"/>
              </a:ext>
            </a:extLst>
          </p:cNvPr>
          <p:cNvSpPr txBox="1"/>
          <p:nvPr/>
        </p:nvSpPr>
        <p:spPr>
          <a:xfrm>
            <a:off x="4132002" y="3946791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56" name="Tekstvak 255">
            <a:extLst>
              <a:ext uri="{FF2B5EF4-FFF2-40B4-BE49-F238E27FC236}">
                <a16:creationId xmlns:a16="http://schemas.microsoft.com/office/drawing/2014/main" id="{199506A6-954B-A901-4A5A-52117AB31B28}"/>
              </a:ext>
            </a:extLst>
          </p:cNvPr>
          <p:cNvSpPr txBox="1"/>
          <p:nvPr/>
        </p:nvSpPr>
        <p:spPr>
          <a:xfrm>
            <a:off x="4859973" y="4514957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58" name="Tekstvak 257">
            <a:extLst>
              <a:ext uri="{FF2B5EF4-FFF2-40B4-BE49-F238E27FC236}">
                <a16:creationId xmlns:a16="http://schemas.microsoft.com/office/drawing/2014/main" id="{D5D85C67-B3F0-6B23-E569-321CF8585C9F}"/>
              </a:ext>
            </a:extLst>
          </p:cNvPr>
          <p:cNvSpPr txBox="1"/>
          <p:nvPr/>
        </p:nvSpPr>
        <p:spPr>
          <a:xfrm>
            <a:off x="11318567" y="39821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59" name="Tekstvak 258">
            <a:extLst>
              <a:ext uri="{FF2B5EF4-FFF2-40B4-BE49-F238E27FC236}">
                <a16:creationId xmlns:a16="http://schemas.microsoft.com/office/drawing/2014/main" id="{D0E8BB2C-F193-76B7-7449-31A98120C76F}"/>
              </a:ext>
            </a:extLst>
          </p:cNvPr>
          <p:cNvSpPr txBox="1"/>
          <p:nvPr/>
        </p:nvSpPr>
        <p:spPr>
          <a:xfrm>
            <a:off x="2341485" y="15911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61" name="Verbindingslijn: gekromd 260">
            <a:extLst>
              <a:ext uri="{FF2B5EF4-FFF2-40B4-BE49-F238E27FC236}">
                <a16:creationId xmlns:a16="http://schemas.microsoft.com/office/drawing/2014/main" id="{9892FC0C-5B22-8980-4294-304330ACE4C5}"/>
              </a:ext>
            </a:extLst>
          </p:cNvPr>
          <p:cNvCxnSpPr>
            <a:stCxn id="9" idx="2"/>
            <a:endCxn id="19" idx="3"/>
          </p:cNvCxnSpPr>
          <p:nvPr/>
        </p:nvCxnSpPr>
        <p:spPr>
          <a:xfrm rot="5400000">
            <a:off x="1439829" y="3573201"/>
            <a:ext cx="753343" cy="107676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2" name="Tekstvak 261">
            <a:extLst>
              <a:ext uri="{FF2B5EF4-FFF2-40B4-BE49-F238E27FC236}">
                <a16:creationId xmlns:a16="http://schemas.microsoft.com/office/drawing/2014/main" id="{DA2E7AED-EA15-D8E2-C961-5DFB37F63208}"/>
              </a:ext>
            </a:extLst>
          </p:cNvPr>
          <p:cNvSpPr txBox="1"/>
          <p:nvPr/>
        </p:nvSpPr>
        <p:spPr>
          <a:xfrm>
            <a:off x="1541309" y="41084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6" name="Tekstvak 145">
            <a:extLst>
              <a:ext uri="{FF2B5EF4-FFF2-40B4-BE49-F238E27FC236}">
                <a16:creationId xmlns:a16="http://schemas.microsoft.com/office/drawing/2014/main" id="{4AE07377-F8BD-F76B-8018-4E67C025C2DF}"/>
              </a:ext>
            </a:extLst>
          </p:cNvPr>
          <p:cNvSpPr txBox="1"/>
          <p:nvPr/>
        </p:nvSpPr>
        <p:spPr>
          <a:xfrm>
            <a:off x="4227974" y="2597594"/>
            <a:ext cx="7412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 besparing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105DDC4-2D79-063F-D180-1F07EEB69ED6}"/>
              </a:ext>
            </a:extLst>
          </p:cNvPr>
          <p:cNvCxnSpPr>
            <a:cxnSpLocks/>
            <a:stCxn id="146" idx="0"/>
          </p:cNvCxnSpPr>
          <p:nvPr/>
        </p:nvCxnSpPr>
        <p:spPr>
          <a:xfrm flipV="1">
            <a:off x="4598603" y="2393296"/>
            <a:ext cx="394685" cy="204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Tekstvak 148">
            <a:extLst>
              <a:ext uri="{FF2B5EF4-FFF2-40B4-BE49-F238E27FC236}">
                <a16:creationId xmlns:a16="http://schemas.microsoft.com/office/drawing/2014/main" id="{8DE959E4-67FA-DC5A-F7F7-7E2603E17CD7}"/>
              </a:ext>
            </a:extLst>
          </p:cNvPr>
          <p:cNvSpPr txBox="1"/>
          <p:nvPr/>
        </p:nvSpPr>
        <p:spPr>
          <a:xfrm>
            <a:off x="4727135" y="2296441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13" name="Verbindingslijn: gekromd 12">
            <a:extLst>
              <a:ext uri="{FF2B5EF4-FFF2-40B4-BE49-F238E27FC236}">
                <a16:creationId xmlns:a16="http://schemas.microsoft.com/office/drawing/2014/main" id="{FC9F2EFE-BE54-32A0-B0E2-0D01212AAED5}"/>
              </a:ext>
            </a:extLst>
          </p:cNvPr>
          <p:cNvCxnSpPr>
            <a:stCxn id="9" idx="3"/>
            <a:endCxn id="146" idx="1"/>
          </p:cNvCxnSpPr>
          <p:nvPr/>
        </p:nvCxnSpPr>
        <p:spPr>
          <a:xfrm flipV="1">
            <a:off x="2826361" y="2805343"/>
            <a:ext cx="1401613" cy="6410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" name="Tekstvak 152">
            <a:extLst>
              <a:ext uri="{FF2B5EF4-FFF2-40B4-BE49-F238E27FC236}">
                <a16:creationId xmlns:a16="http://schemas.microsoft.com/office/drawing/2014/main" id="{FDF72F31-715B-FF19-34E5-FA9BE3B7D3DC}"/>
              </a:ext>
            </a:extLst>
          </p:cNvPr>
          <p:cNvSpPr txBox="1"/>
          <p:nvPr/>
        </p:nvSpPr>
        <p:spPr>
          <a:xfrm>
            <a:off x="3547185" y="26491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54" name="Tekstvak 153">
            <a:extLst>
              <a:ext uri="{FF2B5EF4-FFF2-40B4-BE49-F238E27FC236}">
                <a16:creationId xmlns:a16="http://schemas.microsoft.com/office/drawing/2014/main" id="{397E08D6-3C95-D92D-9A5D-122236D43540}"/>
              </a:ext>
            </a:extLst>
          </p:cNvPr>
          <p:cNvSpPr txBox="1"/>
          <p:nvPr/>
        </p:nvSpPr>
        <p:spPr>
          <a:xfrm>
            <a:off x="10463727" y="4328656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DC14568E-2841-20B9-7605-F4810758826C}"/>
              </a:ext>
            </a:extLst>
          </p:cNvPr>
          <p:cNvCxnSpPr>
            <a:stCxn id="154" idx="1"/>
            <a:endCxn id="20" idx="3"/>
          </p:cNvCxnSpPr>
          <p:nvPr/>
        </p:nvCxnSpPr>
        <p:spPr>
          <a:xfrm flipH="1">
            <a:off x="10253108" y="4455614"/>
            <a:ext cx="210619" cy="3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8" name="Tekstvak 157">
            <a:extLst>
              <a:ext uri="{FF2B5EF4-FFF2-40B4-BE49-F238E27FC236}">
                <a16:creationId xmlns:a16="http://schemas.microsoft.com/office/drawing/2014/main" id="{196B8275-83F6-B4CB-4700-B6D4C01A6FA9}"/>
              </a:ext>
            </a:extLst>
          </p:cNvPr>
          <p:cNvSpPr txBox="1"/>
          <p:nvPr/>
        </p:nvSpPr>
        <p:spPr>
          <a:xfrm>
            <a:off x="10257051" y="416584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30" name="Rechte verbindingslijn met pijl 229">
            <a:extLst>
              <a:ext uri="{FF2B5EF4-FFF2-40B4-BE49-F238E27FC236}">
                <a16:creationId xmlns:a16="http://schemas.microsoft.com/office/drawing/2014/main" id="{76AA59DA-6EA9-821B-D4CF-F620C17D4AED}"/>
              </a:ext>
            </a:extLst>
          </p:cNvPr>
          <p:cNvCxnSpPr>
            <a:stCxn id="31" idx="3"/>
            <a:endCxn id="32" idx="1"/>
          </p:cNvCxnSpPr>
          <p:nvPr/>
        </p:nvCxnSpPr>
        <p:spPr>
          <a:xfrm>
            <a:off x="7236050" y="1176888"/>
            <a:ext cx="545894" cy="87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3" name="Rechte verbindingslijn met pijl 232">
            <a:extLst>
              <a:ext uri="{FF2B5EF4-FFF2-40B4-BE49-F238E27FC236}">
                <a16:creationId xmlns:a16="http://schemas.microsoft.com/office/drawing/2014/main" id="{BDD4581C-F37B-5174-1036-D9D2B9285871}"/>
              </a:ext>
            </a:extLst>
          </p:cNvPr>
          <p:cNvCxnSpPr>
            <a:cxnSpLocks/>
            <a:endCxn id="32" idx="2"/>
          </p:cNvCxnSpPr>
          <p:nvPr/>
        </p:nvCxnSpPr>
        <p:spPr>
          <a:xfrm flipV="1">
            <a:off x="8237583" y="1633791"/>
            <a:ext cx="2797" cy="451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Rechte verbindingslijn met pijl 237">
            <a:extLst>
              <a:ext uri="{FF2B5EF4-FFF2-40B4-BE49-F238E27FC236}">
                <a16:creationId xmlns:a16="http://schemas.microsoft.com/office/drawing/2014/main" id="{BD4C6F39-7702-2657-E01A-7AE1AAF7B27F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7223214" y="2292989"/>
            <a:ext cx="553136" cy="10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Tekstvak 166">
            <a:extLst>
              <a:ext uri="{FF2B5EF4-FFF2-40B4-BE49-F238E27FC236}">
                <a16:creationId xmlns:a16="http://schemas.microsoft.com/office/drawing/2014/main" id="{C9CFCC09-2775-800E-8D74-E6D8928A0EDE}"/>
              </a:ext>
            </a:extLst>
          </p:cNvPr>
          <p:cNvSpPr txBox="1"/>
          <p:nvPr/>
        </p:nvSpPr>
        <p:spPr>
          <a:xfrm>
            <a:off x="7471016" y="9275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68" name="Tekstvak 167">
            <a:extLst>
              <a:ext uri="{FF2B5EF4-FFF2-40B4-BE49-F238E27FC236}">
                <a16:creationId xmlns:a16="http://schemas.microsoft.com/office/drawing/2014/main" id="{A2F060B1-E015-9B47-D81F-439C696AD5C4}"/>
              </a:ext>
            </a:extLst>
          </p:cNvPr>
          <p:cNvSpPr txBox="1"/>
          <p:nvPr/>
        </p:nvSpPr>
        <p:spPr>
          <a:xfrm>
            <a:off x="5999259" y="8752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72" name="Tekstvak 171">
            <a:extLst>
              <a:ext uri="{FF2B5EF4-FFF2-40B4-BE49-F238E27FC236}">
                <a16:creationId xmlns:a16="http://schemas.microsoft.com/office/drawing/2014/main" id="{729A6E47-A621-7FE6-9079-51AF317A1B3E}"/>
              </a:ext>
            </a:extLst>
          </p:cNvPr>
          <p:cNvSpPr txBox="1"/>
          <p:nvPr/>
        </p:nvSpPr>
        <p:spPr>
          <a:xfrm>
            <a:off x="8012951" y="1586539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74" name="Tekstvak 173">
            <a:extLst>
              <a:ext uri="{FF2B5EF4-FFF2-40B4-BE49-F238E27FC236}">
                <a16:creationId xmlns:a16="http://schemas.microsoft.com/office/drawing/2014/main" id="{FA947849-8E19-12EE-EC72-5CA19C2D17AF}"/>
              </a:ext>
            </a:extLst>
          </p:cNvPr>
          <p:cNvSpPr txBox="1"/>
          <p:nvPr/>
        </p:nvSpPr>
        <p:spPr>
          <a:xfrm>
            <a:off x="7342392" y="1961006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45" name="Verbindingslijn: gekromd 244">
            <a:extLst>
              <a:ext uri="{FF2B5EF4-FFF2-40B4-BE49-F238E27FC236}">
                <a16:creationId xmlns:a16="http://schemas.microsoft.com/office/drawing/2014/main" id="{346D3FD8-03A8-5247-8445-8C96F65468A2}"/>
              </a:ext>
            </a:extLst>
          </p:cNvPr>
          <p:cNvCxnSpPr>
            <a:cxnSpLocks/>
            <a:stCxn id="40" idx="2"/>
            <a:endCxn id="44" idx="2"/>
          </p:cNvCxnSpPr>
          <p:nvPr/>
        </p:nvCxnSpPr>
        <p:spPr>
          <a:xfrm rot="16200000" flipH="1">
            <a:off x="9057568" y="1724298"/>
            <a:ext cx="10260" cy="1563140"/>
          </a:xfrm>
          <a:prstGeom prst="curvedConnector3">
            <a:avLst>
              <a:gd name="adj1" fmla="val 232807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2" name="Verbindingslijn: gekromd 251">
            <a:extLst>
              <a:ext uri="{FF2B5EF4-FFF2-40B4-BE49-F238E27FC236}">
                <a16:creationId xmlns:a16="http://schemas.microsoft.com/office/drawing/2014/main" id="{7EA91110-C20B-19C3-1737-5C464F1CF96D}"/>
              </a:ext>
            </a:extLst>
          </p:cNvPr>
          <p:cNvCxnSpPr>
            <a:stCxn id="44" idx="0"/>
            <a:endCxn id="40" idx="0"/>
          </p:cNvCxnSpPr>
          <p:nvPr/>
        </p:nvCxnSpPr>
        <p:spPr>
          <a:xfrm rot="16200000" flipV="1">
            <a:off x="9057568" y="1308800"/>
            <a:ext cx="10260" cy="1563140"/>
          </a:xfrm>
          <a:prstGeom prst="curvedConnector3">
            <a:avLst>
              <a:gd name="adj1" fmla="val 232807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Verbindingslijn: gekromd 35">
            <a:extLst>
              <a:ext uri="{FF2B5EF4-FFF2-40B4-BE49-F238E27FC236}">
                <a16:creationId xmlns:a16="http://schemas.microsoft.com/office/drawing/2014/main" id="{A9DF508B-DFB2-2811-B77B-D17ED76DE0C3}"/>
              </a:ext>
            </a:extLst>
          </p:cNvPr>
          <p:cNvCxnSpPr>
            <a:stCxn id="44" idx="3"/>
            <a:endCxn id="6" idx="3"/>
          </p:cNvCxnSpPr>
          <p:nvPr/>
        </p:nvCxnSpPr>
        <p:spPr>
          <a:xfrm>
            <a:off x="10312945" y="2303249"/>
            <a:ext cx="132540" cy="1123950"/>
          </a:xfrm>
          <a:prstGeom prst="curvedConnector3">
            <a:avLst>
              <a:gd name="adj1" fmla="val 2724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Verbindingslijn: gekromd 42">
            <a:extLst>
              <a:ext uri="{FF2B5EF4-FFF2-40B4-BE49-F238E27FC236}">
                <a16:creationId xmlns:a16="http://schemas.microsoft.com/office/drawing/2014/main" id="{5EAFAE1A-6A22-E375-356C-95E2F1BACDFA}"/>
              </a:ext>
            </a:extLst>
          </p:cNvPr>
          <p:cNvCxnSpPr>
            <a:stCxn id="6" idx="1"/>
            <a:endCxn id="44" idx="1"/>
          </p:cNvCxnSpPr>
          <p:nvPr/>
        </p:nvCxnSpPr>
        <p:spPr>
          <a:xfrm rot="10800000" flipH="1">
            <a:off x="9243052" y="2303249"/>
            <a:ext cx="132538" cy="1123950"/>
          </a:xfrm>
          <a:prstGeom prst="curvedConnector3">
            <a:avLst>
              <a:gd name="adj1" fmla="val -17247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Tekstvak 189">
            <a:extLst>
              <a:ext uri="{FF2B5EF4-FFF2-40B4-BE49-F238E27FC236}">
                <a16:creationId xmlns:a16="http://schemas.microsoft.com/office/drawing/2014/main" id="{3972E427-4F81-9D6B-EE41-4DCC736D99C1}"/>
              </a:ext>
            </a:extLst>
          </p:cNvPr>
          <p:cNvSpPr txBox="1"/>
          <p:nvPr/>
        </p:nvSpPr>
        <p:spPr>
          <a:xfrm>
            <a:off x="9227278" y="23994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1" name="Tekstvak 190">
            <a:extLst>
              <a:ext uri="{FF2B5EF4-FFF2-40B4-BE49-F238E27FC236}">
                <a16:creationId xmlns:a16="http://schemas.microsoft.com/office/drawing/2014/main" id="{4C6BDF1F-7218-07B5-9C32-24BE282E8855}"/>
              </a:ext>
            </a:extLst>
          </p:cNvPr>
          <p:cNvSpPr txBox="1"/>
          <p:nvPr/>
        </p:nvSpPr>
        <p:spPr>
          <a:xfrm>
            <a:off x="8844107" y="22949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2" name="Tekstvak 191">
            <a:extLst>
              <a:ext uri="{FF2B5EF4-FFF2-40B4-BE49-F238E27FC236}">
                <a16:creationId xmlns:a16="http://schemas.microsoft.com/office/drawing/2014/main" id="{C496C2BE-682E-9224-3322-2D7B41D2CF6E}"/>
              </a:ext>
            </a:extLst>
          </p:cNvPr>
          <p:cNvSpPr txBox="1"/>
          <p:nvPr/>
        </p:nvSpPr>
        <p:spPr>
          <a:xfrm>
            <a:off x="8565424" y="18072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3" name="Tekstvak 192">
            <a:extLst>
              <a:ext uri="{FF2B5EF4-FFF2-40B4-BE49-F238E27FC236}">
                <a16:creationId xmlns:a16="http://schemas.microsoft.com/office/drawing/2014/main" id="{485531A3-FD9E-CCDF-17E5-BCD3C27127EC}"/>
              </a:ext>
            </a:extLst>
          </p:cNvPr>
          <p:cNvSpPr txBox="1"/>
          <p:nvPr/>
        </p:nvSpPr>
        <p:spPr>
          <a:xfrm>
            <a:off x="10420359" y="26084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94" name="Tekstvak 193">
            <a:extLst>
              <a:ext uri="{FF2B5EF4-FFF2-40B4-BE49-F238E27FC236}">
                <a16:creationId xmlns:a16="http://schemas.microsoft.com/office/drawing/2014/main" id="{10311AF0-1FA4-3BB9-AA26-F155BF86EE4F}"/>
              </a:ext>
            </a:extLst>
          </p:cNvPr>
          <p:cNvSpPr txBox="1"/>
          <p:nvPr/>
        </p:nvSpPr>
        <p:spPr>
          <a:xfrm>
            <a:off x="5630428" y="4833324"/>
            <a:ext cx="9113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Vertrouwen in overheid</a:t>
            </a:r>
          </a:p>
        </p:txBody>
      </p:sp>
      <p:sp>
        <p:nvSpPr>
          <p:cNvPr id="196" name="Tekstvak 195">
            <a:extLst>
              <a:ext uri="{FF2B5EF4-FFF2-40B4-BE49-F238E27FC236}">
                <a16:creationId xmlns:a16="http://schemas.microsoft.com/office/drawing/2014/main" id="{227E112F-4162-9259-57C2-4988A2824F34}"/>
              </a:ext>
            </a:extLst>
          </p:cNvPr>
          <p:cNvSpPr txBox="1"/>
          <p:nvPr/>
        </p:nvSpPr>
        <p:spPr>
          <a:xfrm>
            <a:off x="5616816" y="5047540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98" name="Tekstvak 197">
            <a:extLst>
              <a:ext uri="{FF2B5EF4-FFF2-40B4-BE49-F238E27FC236}">
                <a16:creationId xmlns:a16="http://schemas.microsoft.com/office/drawing/2014/main" id="{BB392313-AA75-2DBF-C480-A75078CD9330}"/>
              </a:ext>
            </a:extLst>
          </p:cNvPr>
          <p:cNvSpPr txBox="1"/>
          <p:nvPr/>
        </p:nvSpPr>
        <p:spPr>
          <a:xfrm>
            <a:off x="5623042" y="4519861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60" name="Verbindingslijn: gekromd 59">
            <a:extLst>
              <a:ext uri="{FF2B5EF4-FFF2-40B4-BE49-F238E27FC236}">
                <a16:creationId xmlns:a16="http://schemas.microsoft.com/office/drawing/2014/main" id="{4BC058E2-5F62-056B-D3AC-A9C8A21B96E3}"/>
              </a:ext>
            </a:extLst>
          </p:cNvPr>
          <p:cNvCxnSpPr>
            <a:stCxn id="22" idx="0"/>
            <a:endCxn id="194" idx="2"/>
          </p:cNvCxnSpPr>
          <p:nvPr/>
        </p:nvCxnSpPr>
        <p:spPr>
          <a:xfrm rot="5400000" flipH="1" flipV="1">
            <a:off x="5629135" y="5019267"/>
            <a:ext cx="227406" cy="68651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0" name="Verbindingslijn: gekromd 259">
            <a:extLst>
              <a:ext uri="{FF2B5EF4-FFF2-40B4-BE49-F238E27FC236}">
                <a16:creationId xmlns:a16="http://schemas.microsoft.com/office/drawing/2014/main" id="{4704D46F-33CC-BF59-4DCE-0A1311156398}"/>
              </a:ext>
            </a:extLst>
          </p:cNvPr>
          <p:cNvCxnSpPr>
            <a:cxnSpLocks/>
            <a:stCxn id="11" idx="2"/>
            <a:endCxn id="194" idx="0"/>
          </p:cNvCxnSpPr>
          <p:nvPr/>
        </p:nvCxnSpPr>
        <p:spPr>
          <a:xfrm rot="16200000" flipH="1">
            <a:off x="5627422" y="4374648"/>
            <a:ext cx="241931" cy="67541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9" name="Tekstvak 208">
            <a:extLst>
              <a:ext uri="{FF2B5EF4-FFF2-40B4-BE49-F238E27FC236}">
                <a16:creationId xmlns:a16="http://schemas.microsoft.com/office/drawing/2014/main" id="{8A1F96CE-1B94-CBE9-E30A-AE1D2B16C027}"/>
              </a:ext>
            </a:extLst>
          </p:cNvPr>
          <p:cNvSpPr txBox="1"/>
          <p:nvPr/>
        </p:nvSpPr>
        <p:spPr>
          <a:xfrm>
            <a:off x="11100682" y="1609164"/>
            <a:ext cx="4010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</a:t>
            </a:r>
          </a:p>
        </p:txBody>
      </p:sp>
      <p:cxnSp>
        <p:nvCxnSpPr>
          <p:cNvPr id="264" name="Rechte verbindingslijn met pijl 263">
            <a:extLst>
              <a:ext uri="{FF2B5EF4-FFF2-40B4-BE49-F238E27FC236}">
                <a16:creationId xmlns:a16="http://schemas.microsoft.com/office/drawing/2014/main" id="{ECEF1CDE-EC02-BA9E-544C-C1371D13D52E}"/>
              </a:ext>
            </a:extLst>
          </p:cNvPr>
          <p:cNvCxnSpPr>
            <a:cxnSpLocks/>
            <a:stCxn id="209" idx="2"/>
          </p:cNvCxnSpPr>
          <p:nvPr/>
        </p:nvCxnSpPr>
        <p:spPr>
          <a:xfrm>
            <a:off x="11301206" y="1863080"/>
            <a:ext cx="4659" cy="228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5" name="Tekstvak 264">
            <a:extLst>
              <a:ext uri="{FF2B5EF4-FFF2-40B4-BE49-F238E27FC236}">
                <a16:creationId xmlns:a16="http://schemas.microsoft.com/office/drawing/2014/main" id="{D957DFB1-598A-295C-358C-D7359617D709}"/>
              </a:ext>
            </a:extLst>
          </p:cNvPr>
          <p:cNvSpPr txBox="1"/>
          <p:nvPr/>
        </p:nvSpPr>
        <p:spPr>
          <a:xfrm>
            <a:off x="7303200" y="131221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66" name="Tekstvak 265">
            <a:extLst>
              <a:ext uri="{FF2B5EF4-FFF2-40B4-BE49-F238E27FC236}">
                <a16:creationId xmlns:a16="http://schemas.microsoft.com/office/drawing/2014/main" id="{2470257C-AC4D-5DF4-B4DA-27B4036F991D}"/>
              </a:ext>
            </a:extLst>
          </p:cNvPr>
          <p:cNvSpPr txBox="1"/>
          <p:nvPr/>
        </p:nvSpPr>
        <p:spPr>
          <a:xfrm>
            <a:off x="537390" y="4587506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cxnSp>
        <p:nvCxnSpPr>
          <p:cNvPr id="277" name="Verbindingslijn: gekromd 276">
            <a:extLst>
              <a:ext uri="{FF2B5EF4-FFF2-40B4-BE49-F238E27FC236}">
                <a16:creationId xmlns:a16="http://schemas.microsoft.com/office/drawing/2014/main" id="{1972E72E-FD4C-C9CD-3C09-3AC69F00AD3C}"/>
              </a:ext>
            </a:extLst>
          </p:cNvPr>
          <p:cNvCxnSpPr>
            <a:cxnSpLocks/>
            <a:stCxn id="26" idx="3"/>
            <a:endCxn id="18" idx="3"/>
          </p:cNvCxnSpPr>
          <p:nvPr/>
        </p:nvCxnSpPr>
        <p:spPr>
          <a:xfrm flipH="1" flipV="1">
            <a:off x="2725408" y="4479368"/>
            <a:ext cx="132703" cy="1114940"/>
          </a:xfrm>
          <a:prstGeom prst="curvedConnector3">
            <a:avLst>
              <a:gd name="adj1" fmla="val -17226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0" name="Verbindingslijn: gekromd 279">
            <a:extLst>
              <a:ext uri="{FF2B5EF4-FFF2-40B4-BE49-F238E27FC236}">
                <a16:creationId xmlns:a16="http://schemas.microsoft.com/office/drawing/2014/main" id="{A8A9F1CF-5974-7EBF-2BBD-972EB061AA75}"/>
              </a:ext>
            </a:extLst>
          </p:cNvPr>
          <p:cNvCxnSpPr>
            <a:cxnSpLocks/>
            <a:stCxn id="18" idx="1"/>
            <a:endCxn id="26" idx="1"/>
          </p:cNvCxnSpPr>
          <p:nvPr/>
        </p:nvCxnSpPr>
        <p:spPr>
          <a:xfrm rot="10800000" flipV="1">
            <a:off x="1746514" y="4479368"/>
            <a:ext cx="247370" cy="1114940"/>
          </a:xfrm>
          <a:prstGeom prst="curvedConnector3">
            <a:avLst>
              <a:gd name="adj1" fmla="val 1924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2" name="Tekstvak 281">
            <a:extLst>
              <a:ext uri="{FF2B5EF4-FFF2-40B4-BE49-F238E27FC236}">
                <a16:creationId xmlns:a16="http://schemas.microsoft.com/office/drawing/2014/main" id="{7A0E9092-461D-B522-F5C3-88A8A618DD28}"/>
              </a:ext>
            </a:extLst>
          </p:cNvPr>
          <p:cNvSpPr txBox="1"/>
          <p:nvPr/>
        </p:nvSpPr>
        <p:spPr>
          <a:xfrm>
            <a:off x="2846379" y="49566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83" name="Tekstvak 282">
            <a:extLst>
              <a:ext uri="{FF2B5EF4-FFF2-40B4-BE49-F238E27FC236}">
                <a16:creationId xmlns:a16="http://schemas.microsoft.com/office/drawing/2014/main" id="{6D730626-0B89-F6FE-FD7D-F8F3B02C5C06}"/>
              </a:ext>
            </a:extLst>
          </p:cNvPr>
          <p:cNvSpPr txBox="1"/>
          <p:nvPr/>
        </p:nvSpPr>
        <p:spPr>
          <a:xfrm>
            <a:off x="1574927" y="512207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88" name="Tekstvak 287">
            <a:extLst>
              <a:ext uri="{FF2B5EF4-FFF2-40B4-BE49-F238E27FC236}">
                <a16:creationId xmlns:a16="http://schemas.microsoft.com/office/drawing/2014/main" id="{1338AA8D-8176-4EF8-BC3E-39AB8C5F5F7D}"/>
              </a:ext>
            </a:extLst>
          </p:cNvPr>
          <p:cNvSpPr txBox="1"/>
          <p:nvPr/>
        </p:nvSpPr>
        <p:spPr>
          <a:xfrm>
            <a:off x="9424971" y="1502829"/>
            <a:ext cx="1013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medicijnresten</a:t>
            </a:r>
          </a:p>
        </p:txBody>
      </p:sp>
      <p:cxnSp>
        <p:nvCxnSpPr>
          <p:cNvPr id="67" name="Rechte verbindingslijn met pijl 66">
            <a:extLst>
              <a:ext uri="{FF2B5EF4-FFF2-40B4-BE49-F238E27FC236}">
                <a16:creationId xmlns:a16="http://schemas.microsoft.com/office/drawing/2014/main" id="{EEDC0C4E-5EE5-0BE2-9EE0-48AE7F6BB155}"/>
              </a:ext>
            </a:extLst>
          </p:cNvPr>
          <p:cNvCxnSpPr>
            <a:cxnSpLocks/>
            <a:stCxn id="288" idx="2"/>
          </p:cNvCxnSpPr>
          <p:nvPr/>
        </p:nvCxnSpPr>
        <p:spPr>
          <a:xfrm flipH="1">
            <a:off x="9931358" y="1756745"/>
            <a:ext cx="575" cy="338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" name="Tekstvak 288">
            <a:extLst>
              <a:ext uri="{FF2B5EF4-FFF2-40B4-BE49-F238E27FC236}">
                <a16:creationId xmlns:a16="http://schemas.microsoft.com/office/drawing/2014/main" id="{32B4EE04-4386-D0EB-6BC8-C6275C719205}"/>
              </a:ext>
            </a:extLst>
          </p:cNvPr>
          <p:cNvSpPr txBox="1"/>
          <p:nvPr/>
        </p:nvSpPr>
        <p:spPr>
          <a:xfrm>
            <a:off x="9753981" y="1049867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</a:t>
            </a:r>
          </a:p>
        </p:txBody>
      </p: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9BCBAC59-9C43-C587-7F5B-FB9B84DCEFFD}"/>
              </a:ext>
            </a:extLst>
          </p:cNvPr>
          <p:cNvCxnSpPr>
            <a:stCxn id="289" idx="2"/>
            <a:endCxn id="288" idx="0"/>
          </p:cNvCxnSpPr>
          <p:nvPr/>
        </p:nvCxnSpPr>
        <p:spPr>
          <a:xfrm>
            <a:off x="9928292" y="1303783"/>
            <a:ext cx="3641" cy="199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0" name="Tekstvak 289">
            <a:extLst>
              <a:ext uri="{FF2B5EF4-FFF2-40B4-BE49-F238E27FC236}">
                <a16:creationId xmlns:a16="http://schemas.microsoft.com/office/drawing/2014/main" id="{DC78C3B1-736D-2938-FA2E-8456C9012A31}"/>
              </a:ext>
            </a:extLst>
          </p:cNvPr>
          <p:cNvSpPr txBox="1"/>
          <p:nvPr/>
        </p:nvSpPr>
        <p:spPr>
          <a:xfrm>
            <a:off x="9899514" y="1642933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91" name="Tekstvak 290">
            <a:extLst>
              <a:ext uri="{FF2B5EF4-FFF2-40B4-BE49-F238E27FC236}">
                <a16:creationId xmlns:a16="http://schemas.microsoft.com/office/drawing/2014/main" id="{0FE36F2D-07A7-A621-07CE-4D5AECE781B5}"/>
              </a:ext>
            </a:extLst>
          </p:cNvPr>
          <p:cNvSpPr txBox="1"/>
          <p:nvPr/>
        </p:nvSpPr>
        <p:spPr>
          <a:xfrm>
            <a:off x="9893487" y="11933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86" name="Verbindingslijn: gekromd 85">
            <a:extLst>
              <a:ext uri="{FF2B5EF4-FFF2-40B4-BE49-F238E27FC236}">
                <a16:creationId xmlns:a16="http://schemas.microsoft.com/office/drawing/2014/main" id="{5308E234-E720-65A1-EEE7-FA1569C767F6}"/>
              </a:ext>
            </a:extLst>
          </p:cNvPr>
          <p:cNvCxnSpPr>
            <a:stCxn id="39" idx="0"/>
          </p:cNvCxnSpPr>
          <p:nvPr/>
        </p:nvCxnSpPr>
        <p:spPr>
          <a:xfrm rot="5400000" flipH="1" flipV="1">
            <a:off x="6951321" y="1221332"/>
            <a:ext cx="710863" cy="1037474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Verbindingslijn: gekromd 94">
            <a:extLst>
              <a:ext uri="{FF2B5EF4-FFF2-40B4-BE49-F238E27FC236}">
                <a16:creationId xmlns:a16="http://schemas.microsoft.com/office/drawing/2014/main" id="{D30FFB90-5064-4F3A-8DC0-E6DD3CC269A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99474" y="2247179"/>
            <a:ext cx="849526" cy="96166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3" name="Tekstvak 202">
            <a:extLst>
              <a:ext uri="{FF2B5EF4-FFF2-40B4-BE49-F238E27FC236}">
                <a16:creationId xmlns:a16="http://schemas.microsoft.com/office/drawing/2014/main" id="{597A7EE7-819F-8431-BD91-FA879D0B2B67}"/>
              </a:ext>
            </a:extLst>
          </p:cNvPr>
          <p:cNvSpPr txBox="1"/>
          <p:nvPr/>
        </p:nvSpPr>
        <p:spPr>
          <a:xfrm>
            <a:off x="1487477" y="3664338"/>
            <a:ext cx="7265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veiligheid</a:t>
            </a:r>
          </a:p>
        </p:txBody>
      </p:sp>
      <p:sp>
        <p:nvSpPr>
          <p:cNvPr id="205" name="Tekstvak 204">
            <a:extLst>
              <a:ext uri="{FF2B5EF4-FFF2-40B4-BE49-F238E27FC236}">
                <a16:creationId xmlns:a16="http://schemas.microsoft.com/office/drawing/2014/main" id="{4042CD1C-0683-2142-A20A-7A40DC3FF5FF}"/>
              </a:ext>
            </a:extLst>
          </p:cNvPr>
          <p:cNvSpPr txBox="1"/>
          <p:nvPr/>
        </p:nvSpPr>
        <p:spPr>
          <a:xfrm>
            <a:off x="1891876" y="37679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24" name="Rechte verbindingslijn met pijl 223">
            <a:extLst>
              <a:ext uri="{FF2B5EF4-FFF2-40B4-BE49-F238E27FC236}">
                <a16:creationId xmlns:a16="http://schemas.microsoft.com/office/drawing/2014/main" id="{B6866672-D704-658D-C2E2-9315EFDF7DEB}"/>
              </a:ext>
            </a:extLst>
          </p:cNvPr>
          <p:cNvCxnSpPr>
            <a:stCxn id="203" idx="2"/>
          </p:cNvCxnSpPr>
          <p:nvPr/>
        </p:nvCxnSpPr>
        <p:spPr>
          <a:xfrm>
            <a:off x="1850773" y="3918254"/>
            <a:ext cx="341185" cy="3748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Tekstvak 216">
            <a:extLst>
              <a:ext uri="{FF2B5EF4-FFF2-40B4-BE49-F238E27FC236}">
                <a16:creationId xmlns:a16="http://schemas.microsoft.com/office/drawing/2014/main" id="{4DE2B28D-9417-AE2A-E576-96464B6E4109}"/>
              </a:ext>
            </a:extLst>
          </p:cNvPr>
          <p:cNvSpPr txBox="1"/>
          <p:nvPr/>
        </p:nvSpPr>
        <p:spPr>
          <a:xfrm>
            <a:off x="2267078" y="5008055"/>
            <a:ext cx="6160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Kunst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cultuur</a:t>
            </a:r>
          </a:p>
        </p:txBody>
      </p:sp>
      <p:cxnSp>
        <p:nvCxnSpPr>
          <p:cNvPr id="229" name="Rechte verbindingslijn met pijl 228">
            <a:extLst>
              <a:ext uri="{FF2B5EF4-FFF2-40B4-BE49-F238E27FC236}">
                <a16:creationId xmlns:a16="http://schemas.microsoft.com/office/drawing/2014/main" id="{1A9A9977-5A74-1B6F-C74E-6CA06052BE61}"/>
              </a:ext>
            </a:extLst>
          </p:cNvPr>
          <p:cNvCxnSpPr>
            <a:cxnSpLocks/>
          </p:cNvCxnSpPr>
          <p:nvPr/>
        </p:nvCxnSpPr>
        <p:spPr>
          <a:xfrm>
            <a:off x="2527300" y="4666950"/>
            <a:ext cx="114267" cy="3980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7" name="Tekstvak 236">
            <a:extLst>
              <a:ext uri="{FF2B5EF4-FFF2-40B4-BE49-F238E27FC236}">
                <a16:creationId xmlns:a16="http://schemas.microsoft.com/office/drawing/2014/main" id="{19342BBB-0CAB-9162-6EE2-A5F022699877}"/>
              </a:ext>
            </a:extLst>
          </p:cNvPr>
          <p:cNvSpPr txBox="1"/>
          <p:nvPr/>
        </p:nvSpPr>
        <p:spPr>
          <a:xfrm>
            <a:off x="2497129" y="45819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40" name="Rechte verbindingslijn met pijl 239">
            <a:extLst>
              <a:ext uri="{FF2B5EF4-FFF2-40B4-BE49-F238E27FC236}">
                <a16:creationId xmlns:a16="http://schemas.microsoft.com/office/drawing/2014/main" id="{30A0495A-1609-3276-7E77-5992A7488304}"/>
              </a:ext>
            </a:extLst>
          </p:cNvPr>
          <p:cNvCxnSpPr/>
          <p:nvPr/>
        </p:nvCxnSpPr>
        <p:spPr>
          <a:xfrm flipH="1">
            <a:off x="1090382" y="3918254"/>
            <a:ext cx="619307" cy="4819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2" name="Tekstvak 241">
            <a:extLst>
              <a:ext uri="{FF2B5EF4-FFF2-40B4-BE49-F238E27FC236}">
                <a16:creationId xmlns:a16="http://schemas.microsoft.com/office/drawing/2014/main" id="{F7A5E316-4DBF-A47D-DD01-1D4D98179BF1}"/>
              </a:ext>
            </a:extLst>
          </p:cNvPr>
          <p:cNvSpPr txBox="1"/>
          <p:nvPr/>
        </p:nvSpPr>
        <p:spPr>
          <a:xfrm>
            <a:off x="1360479" y="40041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4" name="Tekstvak 243">
            <a:extLst>
              <a:ext uri="{FF2B5EF4-FFF2-40B4-BE49-F238E27FC236}">
                <a16:creationId xmlns:a16="http://schemas.microsoft.com/office/drawing/2014/main" id="{ED405AA1-813D-FFFC-D8BF-7FAFD3FD993C}"/>
              </a:ext>
            </a:extLst>
          </p:cNvPr>
          <p:cNvSpPr txBox="1"/>
          <p:nvPr/>
        </p:nvSpPr>
        <p:spPr>
          <a:xfrm>
            <a:off x="5223438" y="5642611"/>
            <a:ext cx="3486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</a:t>
            </a:r>
          </a:p>
        </p:txBody>
      </p:sp>
      <p:sp>
        <p:nvSpPr>
          <p:cNvPr id="249" name="Tekstvak 248">
            <a:extLst>
              <a:ext uri="{FF2B5EF4-FFF2-40B4-BE49-F238E27FC236}">
                <a16:creationId xmlns:a16="http://schemas.microsoft.com/office/drawing/2014/main" id="{E384F87E-B427-1087-9C15-ABE43790C6DD}"/>
              </a:ext>
            </a:extLst>
          </p:cNvPr>
          <p:cNvSpPr txBox="1"/>
          <p:nvPr/>
        </p:nvSpPr>
        <p:spPr>
          <a:xfrm>
            <a:off x="11273791" y="17550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70A1E7-4F31-E26A-3BA2-4DBF2C028259}"/>
              </a:ext>
            </a:extLst>
          </p:cNvPr>
          <p:cNvSpPr txBox="1"/>
          <p:nvPr/>
        </p:nvSpPr>
        <p:spPr>
          <a:xfrm>
            <a:off x="851953" y="239491"/>
            <a:ext cx="373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Causale relaties fysieke leefomgeving</a:t>
            </a:r>
          </a:p>
        </p:txBody>
      </p:sp>
      <p:pic>
        <p:nvPicPr>
          <p:cNvPr id="273" name="Afbeelding 272">
            <a:extLst>
              <a:ext uri="{FF2B5EF4-FFF2-40B4-BE49-F238E27FC236}">
                <a16:creationId xmlns:a16="http://schemas.microsoft.com/office/drawing/2014/main" id="{37277711-490F-A3BC-9FF4-5CA4C41A18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00287">
            <a:off x="4502592" y="2743783"/>
            <a:ext cx="1587226" cy="1018353"/>
          </a:xfrm>
          <a:prstGeom prst="rect">
            <a:avLst/>
          </a:prstGeom>
        </p:spPr>
      </p:pic>
      <p:sp>
        <p:nvSpPr>
          <p:cNvPr id="276" name="Pijl: links 275">
            <a:extLst>
              <a:ext uri="{FF2B5EF4-FFF2-40B4-BE49-F238E27FC236}">
                <a16:creationId xmlns:a16="http://schemas.microsoft.com/office/drawing/2014/main" id="{FD11128B-083B-3FF4-353F-BD5403C12C76}"/>
              </a:ext>
            </a:extLst>
          </p:cNvPr>
          <p:cNvSpPr/>
          <p:nvPr/>
        </p:nvSpPr>
        <p:spPr>
          <a:xfrm rot="1493174">
            <a:off x="5979915" y="3812777"/>
            <a:ext cx="1933412" cy="72611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attractor</a:t>
            </a:r>
          </a:p>
        </p:txBody>
      </p:sp>
    </p:spTree>
    <p:extLst>
      <p:ext uri="{BB962C8B-B14F-4D97-AF65-F5344CB8AC3E}">
        <p14:creationId xmlns:p14="http://schemas.microsoft.com/office/powerpoint/2010/main" val="27916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59" grpId="0" animBg="1"/>
      <p:bldP spid="57" grpId="0" animBg="1"/>
      <p:bldP spid="56" grpId="0" animBg="1"/>
      <p:bldP spid="55" grpId="0" animBg="1"/>
      <p:bldP spid="53" grpId="0" animBg="1"/>
      <p:bldP spid="50" grpId="0" animBg="1"/>
      <p:bldP spid="46" grpId="0" animBg="1"/>
      <p:bldP spid="37" grpId="0" animBg="1"/>
      <p:bldP spid="35" grpId="0" animBg="1"/>
      <p:bldP spid="239" grpId="0" animBg="1"/>
      <p:bldP spid="236" grpId="0" animBg="1"/>
      <p:bldP spid="231" grpId="0" animBg="1"/>
      <p:bldP spid="2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739E3EA7-DA90-E0C0-53B0-EBB1B23A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D205261-10CA-9CC8-8F8E-0B9E96621E4F}"/>
              </a:ext>
            </a:extLst>
          </p:cNvPr>
          <p:cNvCxnSpPr/>
          <p:nvPr/>
        </p:nvCxnSpPr>
        <p:spPr>
          <a:xfrm>
            <a:off x="1901210" y="4955587"/>
            <a:ext cx="813690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AD21933D-D844-2795-0942-233DB64AF5A5}"/>
              </a:ext>
            </a:extLst>
          </p:cNvPr>
          <p:cNvSpPr/>
          <p:nvPr/>
        </p:nvSpPr>
        <p:spPr>
          <a:xfrm>
            <a:off x="2189242" y="4399636"/>
            <a:ext cx="1728192" cy="1111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92F60FA-898A-535F-7DD4-C5EE6777855A}"/>
              </a:ext>
            </a:extLst>
          </p:cNvPr>
          <p:cNvSpPr/>
          <p:nvPr/>
        </p:nvSpPr>
        <p:spPr>
          <a:xfrm>
            <a:off x="2189242" y="4399636"/>
            <a:ext cx="1728192" cy="1111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sp>
        <p:nvSpPr>
          <p:cNvPr id="15" name="Toelichting met afgeronde rechthoek 7">
            <a:extLst>
              <a:ext uri="{FF2B5EF4-FFF2-40B4-BE49-F238E27FC236}">
                <a16:creationId xmlns:a16="http://schemas.microsoft.com/office/drawing/2014/main" id="{273E0264-51C9-04AC-AE27-09504E4EFFDE}"/>
              </a:ext>
            </a:extLst>
          </p:cNvPr>
          <p:cNvSpPr/>
          <p:nvPr/>
        </p:nvSpPr>
        <p:spPr>
          <a:xfrm>
            <a:off x="7977927" y="1615126"/>
            <a:ext cx="2880320" cy="1512168"/>
          </a:xfrm>
          <a:prstGeom prst="wedgeRoundRectCallout">
            <a:avLst>
              <a:gd name="adj1" fmla="val 20149"/>
              <a:gd name="adj2" fmla="val 592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Laten we een integraal model maken, zodat we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systeem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kunnen optimaliseren.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6B47A828-04C7-4CF2-0AE4-DA3DB909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57594" y="3443419"/>
            <a:ext cx="2448272" cy="18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oelichting met afgeronde rechthoek 9">
            <a:extLst>
              <a:ext uri="{FF2B5EF4-FFF2-40B4-BE49-F238E27FC236}">
                <a16:creationId xmlns:a16="http://schemas.microsoft.com/office/drawing/2014/main" id="{4D1D41C7-CCD1-62B0-FCE3-2189B20C817A}"/>
              </a:ext>
            </a:extLst>
          </p:cNvPr>
          <p:cNvSpPr/>
          <p:nvPr/>
        </p:nvSpPr>
        <p:spPr>
          <a:xfrm>
            <a:off x="2441270" y="2405370"/>
            <a:ext cx="1224136" cy="720080"/>
          </a:xfrm>
          <a:prstGeom prst="wedgeRoundRectCallout">
            <a:avLst>
              <a:gd name="adj1" fmla="val 35239"/>
              <a:gd name="adj2" fmla="val 694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B63CF69-E62D-DBEB-CB43-819939F65577}"/>
              </a:ext>
            </a:extLst>
          </p:cNvPr>
          <p:cNvSpPr/>
          <p:nvPr/>
        </p:nvSpPr>
        <p:spPr>
          <a:xfrm>
            <a:off x="3917433" y="554477"/>
            <a:ext cx="4331621" cy="134787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Hoe complexer een vraagstuk is, hoe dichter we op de praktijk moeten acteren.</a:t>
            </a:r>
          </a:p>
        </p:txBody>
      </p:sp>
    </p:spTree>
    <p:extLst>
      <p:ext uri="{BB962C8B-B14F-4D97-AF65-F5344CB8AC3E}">
        <p14:creationId xmlns:p14="http://schemas.microsoft.com/office/powerpoint/2010/main" val="3596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128 -0.005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28 -0.00579 L -0.20481 0.0152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05" y="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739E3EA7-DA90-E0C0-53B0-EBB1B23A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D205261-10CA-9CC8-8F8E-0B9E96621E4F}"/>
              </a:ext>
            </a:extLst>
          </p:cNvPr>
          <p:cNvCxnSpPr/>
          <p:nvPr/>
        </p:nvCxnSpPr>
        <p:spPr>
          <a:xfrm>
            <a:off x="1901210" y="4955587"/>
            <a:ext cx="813690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AD21933D-D844-2795-0942-233DB64AF5A5}"/>
              </a:ext>
            </a:extLst>
          </p:cNvPr>
          <p:cNvSpPr/>
          <p:nvPr/>
        </p:nvSpPr>
        <p:spPr>
          <a:xfrm>
            <a:off x="2189242" y="4399636"/>
            <a:ext cx="1728192" cy="1111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92F60FA-898A-535F-7DD4-C5EE6777855A}"/>
              </a:ext>
            </a:extLst>
          </p:cNvPr>
          <p:cNvSpPr/>
          <p:nvPr/>
        </p:nvSpPr>
        <p:spPr>
          <a:xfrm>
            <a:off x="2189242" y="4399636"/>
            <a:ext cx="1728192" cy="1111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sp>
        <p:nvSpPr>
          <p:cNvPr id="15" name="Toelichting met afgeronde rechthoek 7">
            <a:extLst>
              <a:ext uri="{FF2B5EF4-FFF2-40B4-BE49-F238E27FC236}">
                <a16:creationId xmlns:a16="http://schemas.microsoft.com/office/drawing/2014/main" id="{273E0264-51C9-04AC-AE27-09504E4EFFDE}"/>
              </a:ext>
            </a:extLst>
          </p:cNvPr>
          <p:cNvSpPr/>
          <p:nvPr/>
        </p:nvSpPr>
        <p:spPr>
          <a:xfrm>
            <a:off x="7977927" y="1615126"/>
            <a:ext cx="2880320" cy="1512168"/>
          </a:xfrm>
          <a:prstGeom prst="wedgeRoundRectCallout">
            <a:avLst>
              <a:gd name="adj1" fmla="val 20149"/>
              <a:gd name="adj2" fmla="val 592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Laten we een integraal model maken, zodat we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het systeem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kunnen optimaliseren.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6B47A828-04C7-4CF2-0AE4-DA3DB909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52938" y="3548268"/>
            <a:ext cx="2448272" cy="18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oelichting met afgeronde rechthoek 9">
            <a:extLst>
              <a:ext uri="{FF2B5EF4-FFF2-40B4-BE49-F238E27FC236}">
                <a16:creationId xmlns:a16="http://schemas.microsoft.com/office/drawing/2014/main" id="{4D1D41C7-CCD1-62B0-FCE3-2189B20C817A}"/>
              </a:ext>
            </a:extLst>
          </p:cNvPr>
          <p:cNvSpPr/>
          <p:nvPr/>
        </p:nvSpPr>
        <p:spPr>
          <a:xfrm>
            <a:off x="2441270" y="2405370"/>
            <a:ext cx="1224136" cy="720080"/>
          </a:xfrm>
          <a:prstGeom prst="wedgeRoundRectCallout">
            <a:avLst>
              <a:gd name="adj1" fmla="val 35239"/>
              <a:gd name="adj2" fmla="val 694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959811E7-17E8-E294-5192-27388A2AE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978756" y="3399183"/>
            <a:ext cx="2448272" cy="18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93F024E-ABCB-6BF9-425E-C4ACD79BB884}"/>
              </a:ext>
            </a:extLst>
          </p:cNvPr>
          <p:cNvSpPr txBox="1"/>
          <p:nvPr/>
        </p:nvSpPr>
        <p:spPr>
          <a:xfrm>
            <a:off x="3292102" y="527639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D448521-B39E-B982-D288-FF2D51FF2435}"/>
              </a:ext>
            </a:extLst>
          </p:cNvPr>
          <p:cNvSpPr txBox="1"/>
          <p:nvPr/>
        </p:nvSpPr>
        <p:spPr>
          <a:xfrm>
            <a:off x="9343209" y="527639"/>
            <a:ext cx="125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18242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4BE2DF5-C638-6782-B223-70BDB47D061C}"/>
              </a:ext>
            </a:extLst>
          </p:cNvPr>
          <p:cNvSpPr/>
          <p:nvPr/>
        </p:nvSpPr>
        <p:spPr>
          <a:xfrm>
            <a:off x="0" y="5973289"/>
            <a:ext cx="12192000" cy="884712"/>
          </a:xfrm>
          <a:prstGeom prst="rect">
            <a:avLst/>
          </a:prstGeom>
          <a:solidFill>
            <a:srgbClr val="95BD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A54C6D-4B60-F460-A097-CD9C61DF2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34" y="2324438"/>
            <a:ext cx="3793788" cy="194600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F4B490B-8ED4-AA96-9ECD-C9ED5D47B1BE}"/>
              </a:ext>
            </a:extLst>
          </p:cNvPr>
          <p:cNvSpPr txBox="1"/>
          <p:nvPr/>
        </p:nvSpPr>
        <p:spPr>
          <a:xfrm>
            <a:off x="7769523" y="953509"/>
            <a:ext cx="2400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>
                <a:solidFill>
                  <a:prstClr val="black"/>
                </a:solidFill>
                <a:latin typeface="Calibri" panose="020F0502020204030204"/>
              </a:rPr>
              <a:t>Het hanteren van</a:t>
            </a:r>
            <a:br>
              <a:rPr lang="nl-NL" sz="24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nl-NL" sz="2400" b="1" dirty="0">
                <a:solidFill>
                  <a:prstClr val="black"/>
                </a:solidFill>
                <a:latin typeface="Calibri" panose="020F0502020204030204"/>
              </a:rPr>
              <a:t>complexiteit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1885A12-5235-264B-7656-1E69592C025E}"/>
              </a:ext>
            </a:extLst>
          </p:cNvPr>
          <p:cNvSpPr/>
          <p:nvPr/>
        </p:nvSpPr>
        <p:spPr>
          <a:xfrm>
            <a:off x="1678193" y="2280621"/>
            <a:ext cx="3926541" cy="201168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nl-NL" sz="2400" b="1" dirty="0"/>
          </a:p>
          <a:p>
            <a:pPr marL="342900" indent="-342900" algn="ctr">
              <a:buAutoNum type="arabicPeriod"/>
            </a:pPr>
            <a:endParaRPr lang="nl-NL" sz="2400" b="1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5F84F86B-5BE9-44A8-B465-D3DC4A3E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381" y="2359859"/>
            <a:ext cx="3496163" cy="129558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E01D315-8008-D9A9-7E63-6B8508AB6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620"/>
            <a:ext cx="12186978" cy="41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E1F436B-5C1E-762E-22BA-6360B354A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5C73204-227D-582C-11A9-A5B2002AA194}"/>
              </a:ext>
            </a:extLst>
          </p:cNvPr>
          <p:cNvSpPr txBox="1"/>
          <p:nvPr/>
        </p:nvSpPr>
        <p:spPr>
          <a:xfrm>
            <a:off x="1869533" y="377024"/>
            <a:ext cx="8886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hoeven bij complexe processen niet alles met alles te verbinden,</a:t>
            </a:r>
            <a:b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in de praktijk is alles al met alles verbonden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1697F4-D19B-1B2C-1F5F-AE174FD44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0" y="1585044"/>
            <a:ext cx="10307819" cy="4992569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9F2575-1E4A-DA9D-1D10-323E1DCB1072}"/>
              </a:ext>
            </a:extLst>
          </p:cNvPr>
          <p:cNvSpPr/>
          <p:nvPr/>
        </p:nvSpPr>
        <p:spPr>
          <a:xfrm>
            <a:off x="3262149" y="2667238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Stikstofopgave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861C27-E254-3367-4D28-4BF8298A2D37}"/>
              </a:ext>
            </a:extLst>
          </p:cNvPr>
          <p:cNvSpPr/>
          <p:nvPr/>
        </p:nvSpPr>
        <p:spPr>
          <a:xfrm>
            <a:off x="1106143" y="2488874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Woningbouwopgave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096C0BD-0939-D50B-5A13-85E2E691169D}"/>
              </a:ext>
            </a:extLst>
          </p:cNvPr>
          <p:cNvSpPr/>
          <p:nvPr/>
        </p:nvSpPr>
        <p:spPr>
          <a:xfrm>
            <a:off x="6489452" y="2070039"/>
            <a:ext cx="262815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Vergroten biodiversiteit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B938ABB-6D86-9260-86FB-F78004A97167}"/>
              </a:ext>
            </a:extLst>
          </p:cNvPr>
          <p:cNvSpPr/>
          <p:nvPr/>
        </p:nvSpPr>
        <p:spPr>
          <a:xfrm>
            <a:off x="8175223" y="4665684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Verminderen uitstoot broeikasgassen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71E1EC7-44F5-99FC-82C7-D8F36455BF5C}"/>
              </a:ext>
            </a:extLst>
          </p:cNvPr>
          <p:cNvSpPr/>
          <p:nvPr/>
        </p:nvSpPr>
        <p:spPr>
          <a:xfrm>
            <a:off x="7338942" y="2617202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Sociale domein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08983BB1-0027-F267-FAA5-448288A76F3D}"/>
              </a:ext>
            </a:extLst>
          </p:cNvPr>
          <p:cNvSpPr/>
          <p:nvPr/>
        </p:nvSpPr>
        <p:spPr>
          <a:xfrm>
            <a:off x="8145249" y="3113073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Mentale gezondheid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2BC16F2-271A-D25E-FA15-B4631FBD6567}"/>
              </a:ext>
            </a:extLst>
          </p:cNvPr>
          <p:cNvSpPr/>
          <p:nvPr/>
        </p:nvSpPr>
        <p:spPr>
          <a:xfrm>
            <a:off x="6751524" y="3617705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Fysieke gezondheid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C39E37A-DADB-30FE-5949-6469AF6DBF44}"/>
              </a:ext>
            </a:extLst>
          </p:cNvPr>
          <p:cNvSpPr/>
          <p:nvPr/>
        </p:nvSpPr>
        <p:spPr>
          <a:xfrm>
            <a:off x="2024321" y="3094082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Verkeersveiligheid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11F31FD-84C5-49DE-A194-076AE6C560C8}"/>
              </a:ext>
            </a:extLst>
          </p:cNvPr>
          <p:cNvSpPr/>
          <p:nvPr/>
        </p:nvSpPr>
        <p:spPr>
          <a:xfrm>
            <a:off x="5007924" y="4144112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Externe veiligheid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4CADDE1-0D86-8C55-0FA6-4859458F31FE}"/>
              </a:ext>
            </a:extLst>
          </p:cNvPr>
          <p:cNvSpPr/>
          <p:nvPr/>
        </p:nvSpPr>
        <p:spPr>
          <a:xfrm>
            <a:off x="3446052" y="4587346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Waterveiligheid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6DB7F9B-84EE-E441-7EDD-830426A995BD}"/>
              </a:ext>
            </a:extLst>
          </p:cNvPr>
          <p:cNvSpPr/>
          <p:nvPr/>
        </p:nvSpPr>
        <p:spPr>
          <a:xfrm>
            <a:off x="5659815" y="4668116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Sociale veiligheid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B518DC9-51CA-7F0D-8682-7F0513E1AE6E}"/>
              </a:ext>
            </a:extLst>
          </p:cNvPr>
          <p:cNvSpPr/>
          <p:nvPr/>
        </p:nvSpPr>
        <p:spPr>
          <a:xfrm>
            <a:off x="7720392" y="4144112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Brede welvaart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BC11F52B-87F1-AC21-7A52-4701D94C6776}"/>
              </a:ext>
            </a:extLst>
          </p:cNvPr>
          <p:cNvSpPr/>
          <p:nvPr/>
        </p:nvSpPr>
        <p:spPr>
          <a:xfrm>
            <a:off x="5217633" y="2619949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Kunst en cultuur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DBB48B8-2E3A-6091-9F11-738278F3D619}"/>
              </a:ext>
            </a:extLst>
          </p:cNvPr>
          <p:cNvSpPr/>
          <p:nvPr/>
        </p:nvSpPr>
        <p:spPr>
          <a:xfrm>
            <a:off x="2089353" y="4118195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Sport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890C3BB-DE60-A57C-1D2C-358762C5D7E5}"/>
              </a:ext>
            </a:extLst>
          </p:cNvPr>
          <p:cNvSpPr/>
          <p:nvPr/>
        </p:nvSpPr>
        <p:spPr>
          <a:xfrm>
            <a:off x="1723291" y="1994263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Onderwijs en wetenschap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EC68064F-1B62-D579-5DEE-48B32014E94A}"/>
              </a:ext>
            </a:extLst>
          </p:cNvPr>
          <p:cNvSpPr/>
          <p:nvPr/>
        </p:nvSpPr>
        <p:spPr>
          <a:xfrm>
            <a:off x="5386151" y="3072794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Gezonde voeding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269EB526-52AA-F40F-269F-DAA6B952DC43}"/>
              </a:ext>
            </a:extLst>
          </p:cNvPr>
          <p:cNvSpPr/>
          <p:nvPr/>
        </p:nvSpPr>
        <p:spPr>
          <a:xfrm>
            <a:off x="1322052" y="4506576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Bestuurlijke vernieuwing</a:t>
            </a: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A9A49F22-A45C-1766-9700-7076F8417720}"/>
              </a:ext>
            </a:extLst>
          </p:cNvPr>
          <p:cNvSpPr/>
          <p:nvPr/>
        </p:nvSpPr>
        <p:spPr>
          <a:xfrm>
            <a:off x="1082231" y="3564406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Oplossen toeslagenaffaire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3CFE2BA1-B8AB-3160-869F-9200A2CEE721}"/>
              </a:ext>
            </a:extLst>
          </p:cNvPr>
          <p:cNvSpPr/>
          <p:nvPr/>
        </p:nvSpPr>
        <p:spPr>
          <a:xfrm>
            <a:off x="3978613" y="3568297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Energietransitie</a:t>
            </a: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5BEBC0BB-0424-75DE-C48F-13BA9BF8E334}"/>
              </a:ext>
            </a:extLst>
          </p:cNvPr>
          <p:cNvSpPr/>
          <p:nvPr/>
        </p:nvSpPr>
        <p:spPr>
          <a:xfrm>
            <a:off x="3522349" y="2176715"/>
            <a:ext cx="2363821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Klimaatadaptatie</a:t>
            </a:r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27CB1EA1-8A1F-D083-6E44-DA7252E0621D}"/>
              </a:ext>
            </a:extLst>
          </p:cNvPr>
          <p:cNvSpPr/>
          <p:nvPr/>
        </p:nvSpPr>
        <p:spPr>
          <a:xfrm>
            <a:off x="4390723" y="1648709"/>
            <a:ext cx="2538184" cy="64202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Landbouwtransformatie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60BFF0C9-16FC-7C7D-C8A1-B9664B47A1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22052" y="2392468"/>
          <a:ext cx="9666853" cy="3657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10572840" imgH="4000680" progId="Presentations.Drawing.17">
                  <p:embed/>
                </p:oleObj>
              </mc:Choice>
              <mc:Fallback>
                <p:oleObj name="Drawing" r:id="rId4" imgW="10572840" imgH="4000680" progId="Presentations.Drawing.17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60BFF0C9-16FC-7C7D-C8A1-B9664B47A1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22052" y="2392468"/>
                        <a:ext cx="9666853" cy="3657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kstvak 1">
            <a:extLst>
              <a:ext uri="{FF2B5EF4-FFF2-40B4-BE49-F238E27FC236}">
                <a16:creationId xmlns:a16="http://schemas.microsoft.com/office/drawing/2014/main" id="{94135463-A846-4100-F6C8-EF7AFC4828A1}"/>
              </a:ext>
            </a:extLst>
          </p:cNvPr>
          <p:cNvSpPr txBox="1"/>
          <p:nvPr/>
        </p:nvSpPr>
        <p:spPr>
          <a:xfrm>
            <a:off x="4185679" y="5821059"/>
            <a:ext cx="4254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Normen, regels, procedures en protocollen</a:t>
            </a:r>
          </a:p>
        </p:txBody>
      </p:sp>
    </p:spTree>
    <p:extLst>
      <p:ext uri="{BB962C8B-B14F-4D97-AF65-F5344CB8AC3E}">
        <p14:creationId xmlns:p14="http://schemas.microsoft.com/office/powerpoint/2010/main" val="130174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5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C6884-615C-2CD5-DF62-F5E52868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C1413D82-30B9-2D5B-9555-F4C105B93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FFD6839A-F43F-810B-B1C6-83E05D648FB2}"/>
              </a:ext>
            </a:extLst>
          </p:cNvPr>
          <p:cNvCxnSpPr/>
          <p:nvPr/>
        </p:nvCxnSpPr>
        <p:spPr>
          <a:xfrm>
            <a:off x="1901210" y="4955587"/>
            <a:ext cx="813690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al 12">
            <a:extLst>
              <a:ext uri="{FF2B5EF4-FFF2-40B4-BE49-F238E27FC236}">
                <a16:creationId xmlns:a16="http://schemas.microsoft.com/office/drawing/2014/main" id="{A6340C6D-1E35-6336-1DDE-5678EB8114F5}"/>
              </a:ext>
            </a:extLst>
          </p:cNvPr>
          <p:cNvSpPr/>
          <p:nvPr/>
        </p:nvSpPr>
        <p:spPr>
          <a:xfrm>
            <a:off x="2189242" y="4399636"/>
            <a:ext cx="1728192" cy="1111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BD212A10-58A0-001B-717E-5E17F6B2AE68}"/>
              </a:ext>
            </a:extLst>
          </p:cNvPr>
          <p:cNvSpPr/>
          <p:nvPr/>
        </p:nvSpPr>
        <p:spPr>
          <a:xfrm>
            <a:off x="2189242" y="4399636"/>
            <a:ext cx="1728192" cy="11119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vraagstuk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7984C5C7-2E06-7758-B548-F7DF6B39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852938" y="3548268"/>
            <a:ext cx="2448272" cy="18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oelichting met afgeronde rechthoek 9">
            <a:extLst>
              <a:ext uri="{FF2B5EF4-FFF2-40B4-BE49-F238E27FC236}">
                <a16:creationId xmlns:a16="http://schemas.microsoft.com/office/drawing/2014/main" id="{53B2F230-60A4-DFD8-08F7-4E0536D31BDB}"/>
              </a:ext>
            </a:extLst>
          </p:cNvPr>
          <p:cNvSpPr/>
          <p:nvPr/>
        </p:nvSpPr>
        <p:spPr>
          <a:xfrm>
            <a:off x="2441270" y="2405370"/>
            <a:ext cx="1224136" cy="720080"/>
          </a:xfrm>
          <a:prstGeom prst="wedgeRoundRectCallout">
            <a:avLst>
              <a:gd name="adj1" fmla="val 35239"/>
              <a:gd name="adj2" fmla="val 694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Adapteer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</p:txBody>
      </p:sp>
      <p:sp>
        <p:nvSpPr>
          <p:cNvPr id="5" name="Bijschrift: pijl-omhoog 4">
            <a:extLst>
              <a:ext uri="{FF2B5EF4-FFF2-40B4-BE49-F238E27FC236}">
                <a16:creationId xmlns:a16="http://schemas.microsoft.com/office/drawing/2014/main" id="{BFAD1C2E-00E4-DBD9-646D-845F18E6773A}"/>
              </a:ext>
            </a:extLst>
          </p:cNvPr>
          <p:cNvSpPr/>
          <p:nvPr/>
        </p:nvSpPr>
        <p:spPr>
          <a:xfrm>
            <a:off x="1395505" y="5350843"/>
            <a:ext cx="3315666" cy="1111901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Maak vraagstukken klein, lokaal</a:t>
            </a:r>
            <a:br>
              <a:rPr lang="nl-NL" dirty="0"/>
            </a:br>
            <a:r>
              <a:rPr lang="nl-NL" dirty="0"/>
              <a:t>en concreet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34749C-0D71-63AB-9201-9854C53CE113}"/>
              </a:ext>
            </a:extLst>
          </p:cNvPr>
          <p:cNvSpPr txBox="1"/>
          <p:nvPr/>
        </p:nvSpPr>
        <p:spPr>
          <a:xfrm>
            <a:off x="5950611" y="5708380"/>
            <a:ext cx="5686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/>
              <a:t>Hoe concreter, hoe rijker de context</a:t>
            </a:r>
          </a:p>
          <a:p>
            <a:r>
              <a:rPr lang="nl-NL" sz="2000" dirty="0"/>
              <a:t>(adapteren = gezonde wisselwerking met de context)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1DE403D6-3356-DD8E-1690-7CCE49927E0D}"/>
              </a:ext>
            </a:extLst>
          </p:cNvPr>
          <p:cNvCxnSpPr>
            <a:cxnSpLocks/>
          </p:cNvCxnSpPr>
          <p:nvPr/>
        </p:nvCxnSpPr>
        <p:spPr>
          <a:xfrm>
            <a:off x="4711171" y="6062323"/>
            <a:ext cx="123944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3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02A0769-2662-4167-AB36-F2E51D11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nl-NL" smtClean="0"/>
              <a:t>17</a:t>
            </a:fld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CA2738C-BB70-46E2-8201-D32E06B83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4939E39-2087-4A34-B67F-18ABAE681D6E}" type="datetime1">
              <a:rPr lang="nl-NL" smtClean="0"/>
              <a:t>10-11-2024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A2337B-F6E8-44B2-A521-EDF73184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nl-NL"/>
              <a:t>Een voettekst toevoegen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87CA2A-879C-4D91-A9D9-54D2DAB74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AA71D26-F54C-4943-8FF8-86D44ED27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E57B859-9277-44C1-AAFA-B08BECF84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6124353" cy="3429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A1AAD8-F321-4D45-80DF-4BD8B182E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176" y="3429000"/>
            <a:ext cx="6096000" cy="3429000"/>
          </a:xfrm>
          <a:prstGeom prst="rect">
            <a:avLst/>
          </a:prstGeom>
        </p:spPr>
      </p:pic>
      <p:sp>
        <p:nvSpPr>
          <p:cNvPr id="15" name="Ovaal 14">
            <a:extLst>
              <a:ext uri="{FF2B5EF4-FFF2-40B4-BE49-F238E27FC236}">
                <a16:creationId xmlns:a16="http://schemas.microsoft.com/office/drawing/2014/main" id="{16144D68-A2EC-4308-8975-5E985A32EBCA}"/>
              </a:ext>
            </a:extLst>
          </p:cNvPr>
          <p:cNvSpPr/>
          <p:nvPr/>
        </p:nvSpPr>
        <p:spPr>
          <a:xfrm>
            <a:off x="5138213" y="2561897"/>
            <a:ext cx="1986455" cy="173420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Op locatie</a:t>
            </a:r>
          </a:p>
        </p:txBody>
      </p:sp>
    </p:spTree>
    <p:extLst>
      <p:ext uri="{BB962C8B-B14F-4D97-AF65-F5344CB8AC3E}">
        <p14:creationId xmlns:p14="http://schemas.microsoft.com/office/powerpoint/2010/main" val="34342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EBD1CF5-5CE6-D250-4F46-F2C4DA66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6279DAA-3F8A-1114-6CFA-424D9D0102F5}"/>
              </a:ext>
            </a:extLst>
          </p:cNvPr>
          <p:cNvSpPr/>
          <p:nvPr/>
        </p:nvSpPr>
        <p:spPr>
          <a:xfrm>
            <a:off x="5010620" y="914725"/>
            <a:ext cx="2862841" cy="717847"/>
          </a:xfrm>
          <a:prstGeom prst="rect">
            <a:avLst/>
          </a:prstGeom>
          <a:solidFill>
            <a:srgbClr val="2A6C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Expliciete kennis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F4C898A-9A61-9FFC-7683-BDC3A3B66BE7}"/>
              </a:ext>
            </a:extLst>
          </p:cNvPr>
          <p:cNvSpPr/>
          <p:nvPr/>
        </p:nvSpPr>
        <p:spPr>
          <a:xfrm>
            <a:off x="5010614" y="4092370"/>
            <a:ext cx="2862841" cy="717847"/>
          </a:xfrm>
          <a:prstGeom prst="rect">
            <a:avLst/>
          </a:prstGeom>
          <a:solidFill>
            <a:srgbClr val="2A6CB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Ervaringskennis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(impliciete kennis)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4E7B128-9783-0A5B-E269-B346CB93F613}"/>
              </a:ext>
            </a:extLst>
          </p:cNvPr>
          <p:cNvSpPr txBox="1"/>
          <p:nvPr/>
        </p:nvSpPr>
        <p:spPr>
          <a:xfrm>
            <a:off x="322729" y="279699"/>
            <a:ext cx="223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Narratieve werkwijze</a:t>
            </a:r>
          </a:p>
        </p:txBody>
      </p:sp>
    </p:spTree>
    <p:extLst>
      <p:ext uri="{BB962C8B-B14F-4D97-AF65-F5344CB8AC3E}">
        <p14:creationId xmlns:p14="http://schemas.microsoft.com/office/powerpoint/2010/main" val="10292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6CBAE-14C5-1197-4621-210834A5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ABF8773-58A3-8EA3-4F0C-B09B0A8B1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FE56C14-AEC3-7D88-BF34-CE75B7A84508}"/>
              </a:ext>
            </a:extLst>
          </p:cNvPr>
          <p:cNvSpPr txBox="1"/>
          <p:nvPr/>
        </p:nvSpPr>
        <p:spPr>
          <a:xfrm>
            <a:off x="322729" y="279699"/>
            <a:ext cx="223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Narratieve werkwijze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7D7948B-B474-72A0-BED5-4DE3D0351517}"/>
              </a:ext>
            </a:extLst>
          </p:cNvPr>
          <p:cNvSpPr/>
          <p:nvPr/>
        </p:nvSpPr>
        <p:spPr>
          <a:xfrm>
            <a:off x="6755802" y="3894266"/>
            <a:ext cx="602428" cy="527125"/>
          </a:xfrm>
          <a:prstGeom prst="rect">
            <a:avLst/>
          </a:prstGeom>
          <a:solidFill>
            <a:srgbClr val="61EAFE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256EF38-5AD7-2D39-37F4-6F5A996DD938}"/>
              </a:ext>
            </a:extLst>
          </p:cNvPr>
          <p:cNvSpPr txBox="1"/>
          <p:nvPr/>
        </p:nvSpPr>
        <p:spPr>
          <a:xfrm>
            <a:off x="7433534" y="3973162"/>
            <a:ext cx="335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Vraagstukken worden complexer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7CADFBF-3A6B-7F5D-472B-18EB7F4CCFDE}"/>
              </a:ext>
            </a:extLst>
          </p:cNvPr>
          <p:cNvSpPr/>
          <p:nvPr/>
        </p:nvSpPr>
        <p:spPr>
          <a:xfrm>
            <a:off x="6755802" y="4616821"/>
            <a:ext cx="602428" cy="527125"/>
          </a:xfrm>
          <a:prstGeom prst="rect">
            <a:avLst/>
          </a:prstGeom>
          <a:solidFill>
            <a:srgbClr val="61EAFE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1A612B0-E804-0D84-DBFD-EDB05577ABC4}"/>
              </a:ext>
            </a:extLst>
          </p:cNvPr>
          <p:cNvSpPr txBox="1"/>
          <p:nvPr/>
        </p:nvSpPr>
        <p:spPr>
          <a:xfrm>
            <a:off x="7433534" y="4533930"/>
            <a:ext cx="426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Voor het kunnen hanteren van complexiteit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is ervaringskennis cruciaal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F6B48A3D-41B1-1524-1C1C-A19647F959BA}"/>
              </a:ext>
            </a:extLst>
          </p:cNvPr>
          <p:cNvSpPr/>
          <p:nvPr/>
        </p:nvSpPr>
        <p:spPr>
          <a:xfrm>
            <a:off x="6755802" y="5339376"/>
            <a:ext cx="602428" cy="527125"/>
          </a:xfrm>
          <a:prstGeom prst="rect">
            <a:avLst/>
          </a:prstGeom>
          <a:solidFill>
            <a:srgbClr val="61EAFE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423A69B-CA53-552F-F4F9-27CEC0AD1404}"/>
              </a:ext>
            </a:extLst>
          </p:cNvPr>
          <p:cNvSpPr txBox="1"/>
          <p:nvPr/>
        </p:nvSpPr>
        <p:spPr>
          <a:xfrm>
            <a:off x="7433534" y="5418272"/>
            <a:ext cx="254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Ervaringskennis neemt af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E9ACE83-A0C4-D401-549A-41630FCDF5E4}"/>
              </a:ext>
            </a:extLst>
          </p:cNvPr>
          <p:cNvCxnSpPr/>
          <p:nvPr/>
        </p:nvCxnSpPr>
        <p:spPr>
          <a:xfrm>
            <a:off x="6411558" y="6056555"/>
            <a:ext cx="544336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25666D31-4123-59B2-BC77-EC52454AE8CF}"/>
              </a:ext>
            </a:extLst>
          </p:cNvPr>
          <p:cNvSpPr txBox="1"/>
          <p:nvPr/>
        </p:nvSpPr>
        <p:spPr>
          <a:xfrm>
            <a:off x="11424624" y="560472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+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16101DF0-F109-2614-0EC2-CAA2F8D86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85" y="3532758"/>
            <a:ext cx="1312478" cy="9650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0F9230-8557-EE8A-1FEE-6BC2C92E92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85" y="4254179"/>
            <a:ext cx="1312478" cy="96505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E6F1E714-C6A0-5AAD-24E2-BCE654C8C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85" y="4966683"/>
            <a:ext cx="1312478" cy="965057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3AD06B86-195A-280F-F362-CB3C3EC1E525}"/>
              </a:ext>
            </a:extLst>
          </p:cNvPr>
          <p:cNvSpPr txBox="1"/>
          <p:nvPr/>
        </p:nvSpPr>
        <p:spPr>
          <a:xfrm>
            <a:off x="7433534" y="6162044"/>
            <a:ext cx="157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PROBLEEM</a:t>
            </a:r>
          </a:p>
        </p:txBody>
      </p:sp>
    </p:spTree>
    <p:extLst>
      <p:ext uri="{BB962C8B-B14F-4D97-AF65-F5344CB8AC3E}">
        <p14:creationId xmlns:p14="http://schemas.microsoft.com/office/powerpoint/2010/main" val="7720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F00E-DE0E-C12F-DF14-8A7AB531D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1829570-D265-4A0E-3A86-2626E2A4425C}"/>
              </a:ext>
            </a:extLst>
          </p:cNvPr>
          <p:cNvSpPr/>
          <p:nvPr/>
        </p:nvSpPr>
        <p:spPr>
          <a:xfrm>
            <a:off x="1874264" y="83104"/>
            <a:ext cx="8162618" cy="46395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3EFAD14-19D4-BF1A-34B9-80E4B67A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9F47EF7-6664-F608-7AD6-F569CE4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50A8962-EDAC-603A-C9B5-A66321B4A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EB037A-D704-B799-489A-6E64161B4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47" y="83103"/>
            <a:ext cx="8162617" cy="55190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C88925-B989-7B35-8A9D-ABE50A1DB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F8F1D684-8820-7B6B-7DDA-62E0DA91E154}"/>
              </a:ext>
            </a:extLst>
          </p:cNvPr>
          <p:cNvSpPr/>
          <p:nvPr/>
        </p:nvSpPr>
        <p:spPr>
          <a:xfrm>
            <a:off x="4243539" y="4747763"/>
            <a:ext cx="3704921" cy="336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1994: Rainwater Utilization (Japan)</a:t>
            </a:r>
          </a:p>
        </p:txBody>
      </p:sp>
    </p:spTree>
    <p:extLst>
      <p:ext uri="{BB962C8B-B14F-4D97-AF65-F5344CB8AC3E}">
        <p14:creationId xmlns:p14="http://schemas.microsoft.com/office/powerpoint/2010/main" val="30473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E1F436B-5C1E-762E-22BA-6360B354A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17D428D-42EF-1220-32C9-A620C13D7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" y="1476578"/>
            <a:ext cx="3800151" cy="23016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B1A453F-8781-95A5-05C4-5CBB7BB55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19" y="324649"/>
            <a:ext cx="3800151" cy="230165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2938D9D-93F6-D082-5C68-FD6FF9DEE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49" y="4018977"/>
            <a:ext cx="3800151" cy="230165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0A9EE9C-895A-A3FC-AC0B-73153113C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4" y="4209816"/>
            <a:ext cx="3800151" cy="230165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C3392E-006D-B179-BC4E-FF40E13EC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456" y="228825"/>
            <a:ext cx="3800151" cy="230165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B4B8BFE-49F4-AB3B-4E69-11AA10A2F3E7}"/>
              </a:ext>
            </a:extLst>
          </p:cNvPr>
          <p:cNvSpPr txBox="1"/>
          <p:nvPr/>
        </p:nvSpPr>
        <p:spPr>
          <a:xfrm>
            <a:off x="4446644" y="2479753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Managers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3E70130-2300-1B3B-FCE1-93868D7361EB}"/>
              </a:ext>
            </a:extLst>
          </p:cNvPr>
          <p:cNvSpPr txBox="1"/>
          <p:nvPr/>
        </p:nvSpPr>
        <p:spPr>
          <a:xfrm>
            <a:off x="9830323" y="248497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Specialisten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3592086-9FD1-3A73-0480-BAFADF7394A3}"/>
              </a:ext>
            </a:extLst>
          </p:cNvPr>
          <p:cNvSpPr txBox="1"/>
          <p:nvPr/>
        </p:nvSpPr>
        <p:spPr>
          <a:xfrm>
            <a:off x="9520854" y="6298269"/>
            <a:ext cx="190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Veldmedewerkers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9CF9A2E-64B6-C63D-BD3B-BC25C0559639}"/>
              </a:ext>
            </a:extLst>
          </p:cNvPr>
          <p:cNvSpPr txBox="1"/>
          <p:nvPr/>
        </p:nvSpPr>
        <p:spPr>
          <a:xfrm>
            <a:off x="2336870" y="6393535"/>
            <a:ext cx="121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Verbinders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B3E91CA-2CC7-F1D4-B305-AE6E61B4DAF0}"/>
              </a:ext>
            </a:extLst>
          </p:cNvPr>
          <p:cNvSpPr txBox="1"/>
          <p:nvPr/>
        </p:nvSpPr>
        <p:spPr>
          <a:xfrm>
            <a:off x="869479" y="3680206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Bestuurders en politici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EE6C5D3E-4DAD-440F-34A4-14BC3B3D90E1}"/>
              </a:ext>
            </a:extLst>
          </p:cNvPr>
          <p:cNvSpPr/>
          <p:nvPr/>
        </p:nvSpPr>
        <p:spPr>
          <a:xfrm>
            <a:off x="3753853" y="1854850"/>
            <a:ext cx="5883562" cy="3816595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94818DC-EF18-8C99-406F-BB94FBEDF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23" y="1709799"/>
            <a:ext cx="919469" cy="181012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266A977-370F-2970-DD16-E75D26831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48" y="543847"/>
            <a:ext cx="2002259" cy="2002259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0274AC3-1F85-ED40-17B1-1B3DFBDB77C4}"/>
              </a:ext>
            </a:extLst>
          </p:cNvPr>
          <p:cNvSpPr txBox="1"/>
          <p:nvPr/>
        </p:nvSpPr>
        <p:spPr>
          <a:xfrm>
            <a:off x="649117" y="365760"/>
            <a:ext cx="131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Werkplaats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1D5358B-2FCE-F748-2639-686656787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69" y="329565"/>
            <a:ext cx="986829" cy="211106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7B6FBBF-1DC2-2D54-9B9C-567F158990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515" y="4039025"/>
            <a:ext cx="1716656" cy="2319805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FBD9AFE6-0518-92FB-41A9-3A1CCB78B7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46" y="4219098"/>
            <a:ext cx="1375417" cy="2235560"/>
          </a:xfrm>
          <a:prstGeom prst="rect">
            <a:avLst/>
          </a:prstGeom>
        </p:spPr>
      </p:pic>
      <p:sp>
        <p:nvSpPr>
          <p:cNvPr id="24" name="Bijschrift: pijl-omhoog 23">
            <a:extLst>
              <a:ext uri="{FF2B5EF4-FFF2-40B4-BE49-F238E27FC236}">
                <a16:creationId xmlns:a16="http://schemas.microsoft.com/office/drawing/2014/main" id="{AA526E3F-03F9-43E7-1624-269EC2B8D5C7}"/>
              </a:ext>
            </a:extLst>
          </p:cNvPr>
          <p:cNvSpPr/>
          <p:nvPr/>
        </p:nvSpPr>
        <p:spPr>
          <a:xfrm>
            <a:off x="5652484" y="5005858"/>
            <a:ext cx="1580097" cy="960321"/>
          </a:xfrm>
          <a:prstGeom prst="upArrow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Klein, lokaal en concreet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AA309813-A133-F7BE-5FEE-23B6AFEB60F2}"/>
              </a:ext>
            </a:extLst>
          </p:cNvPr>
          <p:cNvSpPr/>
          <p:nvPr/>
        </p:nvSpPr>
        <p:spPr>
          <a:xfrm>
            <a:off x="3977807" y="6110943"/>
            <a:ext cx="4876218" cy="5651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 dragen ervaringskennis over door elkaar verhalen te vertellen </a:t>
            </a:r>
          </a:p>
        </p:txBody>
      </p:sp>
    </p:spTree>
    <p:extLst>
      <p:ext uri="{BB962C8B-B14F-4D97-AF65-F5344CB8AC3E}">
        <p14:creationId xmlns:p14="http://schemas.microsoft.com/office/powerpoint/2010/main" val="279281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-0.36953 -0.1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77" y="-86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37813 0.184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92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20964 0.28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1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8541 -0.182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912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28034 0.41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23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43685 0.228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36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A7A74E4-3B2F-F54F-4408-C5415CE7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34BB870-7BF1-381C-E6B9-1A7EE741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959168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Samenvattend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A11D9FF-D641-3B43-6E03-7E93C495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0173"/>
            <a:ext cx="9704294" cy="4351338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Complexe processen: leren en adapteren op de grens tussen orde en chaos;</a:t>
            </a:r>
          </a:p>
          <a:p>
            <a:r>
              <a:rPr lang="nl-NL" dirty="0"/>
              <a:t>Emergentie toestaan;</a:t>
            </a:r>
          </a:p>
          <a:p>
            <a:r>
              <a:rPr lang="nl-NL" dirty="0"/>
              <a:t>De balans tussen het reduceren en hanteren van complexiteit is doorgeslagen (hierdoor laten we problemen toenemen);</a:t>
            </a:r>
          </a:p>
          <a:p>
            <a:r>
              <a:rPr lang="nl-NL" dirty="0"/>
              <a:t>Principe 1: maak vraagstukken klein, lokaal en concreet;</a:t>
            </a:r>
          </a:p>
          <a:p>
            <a:r>
              <a:rPr lang="nl-NL" dirty="0"/>
              <a:t>Principe 2: werk narratief (dóén en verhalen vertellen);</a:t>
            </a:r>
          </a:p>
          <a:p>
            <a:r>
              <a:rPr lang="nl-NL" dirty="0"/>
              <a:t>Het opzoeken van complexiteit verrijkt ons werk.</a:t>
            </a:r>
          </a:p>
          <a:p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2D678E1-6B0D-EAB3-8EB4-ED48421FDE87}"/>
              </a:ext>
            </a:extLst>
          </p:cNvPr>
          <p:cNvSpPr/>
          <p:nvPr/>
        </p:nvSpPr>
        <p:spPr>
          <a:xfrm>
            <a:off x="613186" y="1755235"/>
            <a:ext cx="10219765" cy="48021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B5195D6-3F47-F45A-D317-72789763C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0" y="-71629"/>
            <a:ext cx="3959360" cy="261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81478-C666-4F7E-4EB2-F0458BAF7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AB2E3C-590F-3B9A-3490-C17F278C1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686BF0-0B34-428C-BC25-96ECC2537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726" y="1538344"/>
            <a:ext cx="3327776" cy="466881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5488262-3D80-ADDC-2303-E5A796D70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95" y="1538344"/>
            <a:ext cx="3204285" cy="4668819"/>
          </a:xfrm>
          <a:prstGeom prst="rect">
            <a:avLst/>
          </a:prstGeom>
        </p:spPr>
      </p:pic>
      <p:sp>
        <p:nvSpPr>
          <p:cNvPr id="15" name="Titel 2">
            <a:extLst>
              <a:ext uri="{FF2B5EF4-FFF2-40B4-BE49-F238E27FC236}">
                <a16:creationId xmlns:a16="http://schemas.microsoft.com/office/drawing/2014/main" id="{949B2504-FB5A-2E17-225A-312CA324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346" y="398031"/>
            <a:ext cx="9460454" cy="959168"/>
          </a:xfrm>
        </p:spPr>
        <p:txBody>
          <a:bodyPr/>
          <a:lstStyle/>
          <a:p>
            <a:r>
              <a:rPr lang="nl-NL" b="1">
                <a:solidFill>
                  <a:srgbClr val="FF0000"/>
                </a:solidFill>
              </a:rPr>
              <a:t>Meer weten?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B90DC63-9B7F-1F14-0C7F-0757E118ADC0}"/>
              </a:ext>
            </a:extLst>
          </p:cNvPr>
          <p:cNvSpPr txBox="1"/>
          <p:nvPr/>
        </p:nvSpPr>
        <p:spPr>
          <a:xfrm>
            <a:off x="1240603" y="58378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2019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F552277-9A1B-5F98-18B1-A1815B4C0C29}"/>
              </a:ext>
            </a:extLst>
          </p:cNvPr>
          <p:cNvSpPr txBox="1"/>
          <p:nvPr/>
        </p:nvSpPr>
        <p:spPr>
          <a:xfrm>
            <a:off x="9586041" y="583783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4778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0BEEF-C895-93B1-BF7D-AF202A83A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B30AC05A-5157-3332-845F-4C490101042E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DCDE9E-9EF1-2441-251C-56C283BF0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dirty="0"/>
            </a:br>
            <a:br>
              <a:rPr lang="nl-NL" dirty="0"/>
            </a:br>
            <a:r>
              <a:rPr lang="nl-NL" dirty="0"/>
              <a:t>Dank voor je aandacht</a:t>
            </a:r>
            <a:br>
              <a:rPr lang="nl-NL" dirty="0"/>
            </a:br>
            <a:endParaRPr lang="nl-NL" dirty="0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0BCC9519-C894-958A-F07D-AD47D19EF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729181"/>
          </a:xfrm>
        </p:spPr>
        <p:txBody>
          <a:bodyPr rtlCol="0">
            <a:normAutofit fontScale="92500"/>
          </a:bodyPr>
          <a:lstStyle/>
          <a:p>
            <a:pPr rtl="0"/>
            <a:r>
              <a:rPr lang="nl-NL" dirty="0"/>
              <a:t>IVO-Symposium: Complexiteit? Dat zoeken we op!</a:t>
            </a:r>
          </a:p>
          <a:p>
            <a:pPr rtl="0"/>
            <a:r>
              <a:rPr lang="nl-NL" dirty="0"/>
              <a:t>Govert Geldof, Rotterdam, 14 november 2024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CE6E01E-11A5-62D4-83B3-569165282C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B3862B8-049D-A070-2986-54589FA84E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AA8C94A-770D-4DAF-0703-6B3D2C8AF6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B12907B-D3C9-3344-A522-DB6B99B68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028B8F1-30F2-23BA-4332-C187705B5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6A44D4-B078-1AF6-596D-309A72AD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7ABD823-B33F-2933-FB76-0FC424E32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70" y="115378"/>
            <a:ext cx="8022566" cy="451700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B5B9331-36A5-E63F-4307-32614CB67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2BB11EC-2669-A6D9-F19E-9D50ABFF3936}"/>
              </a:ext>
            </a:extLst>
          </p:cNvPr>
          <p:cNvSpPr/>
          <p:nvPr/>
        </p:nvSpPr>
        <p:spPr>
          <a:xfrm>
            <a:off x="3499281" y="683211"/>
            <a:ext cx="49231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De grens tussen</a:t>
            </a:r>
            <a:b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orde en chaos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8EDEDA4-394B-1B00-2FC8-100C48536EC3}"/>
              </a:ext>
            </a:extLst>
          </p:cNvPr>
          <p:cNvSpPr/>
          <p:nvPr/>
        </p:nvSpPr>
        <p:spPr>
          <a:xfrm>
            <a:off x="4243539" y="4747763"/>
            <a:ext cx="3704921" cy="336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Wat is complexiteit?</a:t>
            </a:r>
          </a:p>
        </p:txBody>
      </p:sp>
    </p:spTree>
    <p:extLst>
      <p:ext uri="{BB962C8B-B14F-4D97-AF65-F5344CB8AC3E}">
        <p14:creationId xmlns:p14="http://schemas.microsoft.com/office/powerpoint/2010/main" val="35995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6BE9D8-756E-20DF-1E60-D8B0F298C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edachtewolkje: wolk 7">
            <a:extLst>
              <a:ext uri="{FF2B5EF4-FFF2-40B4-BE49-F238E27FC236}">
                <a16:creationId xmlns:a16="http://schemas.microsoft.com/office/drawing/2014/main" id="{E395147D-8E40-7551-BC4D-8FC8EAB0D61F}"/>
              </a:ext>
            </a:extLst>
          </p:cNvPr>
          <p:cNvSpPr/>
          <p:nvPr/>
        </p:nvSpPr>
        <p:spPr>
          <a:xfrm>
            <a:off x="6609745" y="2575564"/>
            <a:ext cx="1630613" cy="1145127"/>
          </a:xfrm>
          <a:prstGeom prst="cloudCallout">
            <a:avLst>
              <a:gd name="adj1" fmla="val -26719"/>
              <a:gd name="adj2" fmla="val 8156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Ik heb een idee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0921D53-5BC8-0083-8F37-957112801304}"/>
              </a:ext>
            </a:extLst>
          </p:cNvPr>
          <p:cNvSpPr txBox="1"/>
          <p:nvPr/>
        </p:nvSpPr>
        <p:spPr>
          <a:xfrm>
            <a:off x="5128905" y="296512"/>
            <a:ext cx="3204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b="1" dirty="0"/>
              <a:t>Leren, adapteren, evolueren …</a:t>
            </a:r>
          </a:p>
          <a:p>
            <a:pPr algn="ctr"/>
            <a:r>
              <a:rPr lang="nl-NL" b="1" dirty="0"/>
              <a:t>dáár waar het net geen chaos 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68BBFF-0599-EB4C-EEE0-FFDF73E17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5" y="559836"/>
            <a:ext cx="5853881" cy="603752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1E41053-45A5-0D0B-0779-A0460A510D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31" y="4099556"/>
            <a:ext cx="2830406" cy="230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9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F7204CC-4376-4C19-BF9F-5156A6A82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7512AC9-C9F5-4605-BF6F-5F0E00E8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D7B86F2-5D17-4E93-A980-202B7959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C80D0D-B60F-45F3-B3C8-EC819D22D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Wat is emergentie?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74DF6CE-035A-4809-8A27-35E34A20E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23" y="2109207"/>
            <a:ext cx="7315215" cy="452019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40E3A2B-E51F-43F3-83E2-02F5E169D015}"/>
              </a:ext>
            </a:extLst>
          </p:cNvPr>
          <p:cNvSpPr txBox="1"/>
          <p:nvPr/>
        </p:nvSpPr>
        <p:spPr>
          <a:xfrm>
            <a:off x="6083322" y="2553421"/>
            <a:ext cx="26648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Het geheel is meer dan de som der delen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8ED7738-0B8F-42CA-84B7-5FF9DD3250D3}"/>
              </a:ext>
            </a:extLst>
          </p:cNvPr>
          <p:cNvSpPr txBox="1"/>
          <p:nvPr/>
        </p:nvSpPr>
        <p:spPr>
          <a:xfrm>
            <a:off x="549487" y="625216"/>
            <a:ext cx="2771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Emergentie</a:t>
            </a:r>
          </a:p>
        </p:txBody>
      </p:sp>
    </p:spTree>
    <p:extLst>
      <p:ext uri="{BB962C8B-B14F-4D97-AF65-F5344CB8AC3E}">
        <p14:creationId xmlns:p14="http://schemas.microsoft.com/office/powerpoint/2010/main" val="17072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3ACA194-3AC8-409A-AB49-CE0BA7317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4C11F86-0F2D-4B32-9EA6-D604973C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027B6A-20DF-4142-8665-5E8BAAB0C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50366D6-D0E9-4534-AF22-516097EE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FDB1B8A-2486-490A-8BAF-7F6681418AE0}"/>
              </a:ext>
            </a:extLst>
          </p:cNvPr>
          <p:cNvCxnSpPr/>
          <p:nvPr/>
        </p:nvCxnSpPr>
        <p:spPr>
          <a:xfrm>
            <a:off x="2519850" y="970750"/>
            <a:ext cx="0" cy="4101737"/>
          </a:xfrm>
          <a:prstGeom prst="line">
            <a:avLst/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DBD6CD6E-9305-4343-9B69-86975B0354C5}"/>
              </a:ext>
            </a:extLst>
          </p:cNvPr>
          <p:cNvSpPr txBox="1"/>
          <p:nvPr/>
        </p:nvSpPr>
        <p:spPr>
          <a:xfrm>
            <a:off x="713516" y="120760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Prestatie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39B577B3-BC8F-4345-BEC4-EA21326F2BFE}"/>
              </a:ext>
            </a:extLst>
          </p:cNvPr>
          <p:cNvSpPr/>
          <p:nvPr/>
        </p:nvSpPr>
        <p:spPr>
          <a:xfrm>
            <a:off x="3408125" y="4706732"/>
            <a:ext cx="775059" cy="3657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D41AD0C-D5C1-4AA7-A74E-8664435F95C3}"/>
              </a:ext>
            </a:extLst>
          </p:cNvPr>
          <p:cNvSpPr/>
          <p:nvPr/>
        </p:nvSpPr>
        <p:spPr>
          <a:xfrm>
            <a:off x="4775378" y="1519389"/>
            <a:ext cx="775059" cy="35530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B300C83-31BB-470E-BEC5-EAAF271954E3}"/>
              </a:ext>
            </a:extLst>
          </p:cNvPr>
          <p:cNvCxnSpPr/>
          <p:nvPr/>
        </p:nvCxnSpPr>
        <p:spPr>
          <a:xfrm>
            <a:off x="2519850" y="5072487"/>
            <a:ext cx="6287589" cy="0"/>
          </a:xfrm>
          <a:prstGeom prst="line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BEF8D8AC-1E60-405D-9FA5-1DCB5702D788}"/>
              </a:ext>
            </a:extLst>
          </p:cNvPr>
          <p:cNvSpPr/>
          <p:nvPr/>
        </p:nvSpPr>
        <p:spPr>
          <a:xfrm>
            <a:off x="3408125" y="4323568"/>
            <a:ext cx="775059" cy="3657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D318EFC-E41A-4A42-8438-7EB22B3DA8D4}"/>
              </a:ext>
            </a:extLst>
          </p:cNvPr>
          <p:cNvSpPr/>
          <p:nvPr/>
        </p:nvSpPr>
        <p:spPr>
          <a:xfrm>
            <a:off x="3408124" y="3936029"/>
            <a:ext cx="775059" cy="3657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6FF576B-039A-4F31-B875-20A4EEEA7164}"/>
              </a:ext>
            </a:extLst>
          </p:cNvPr>
          <p:cNvSpPr/>
          <p:nvPr/>
        </p:nvSpPr>
        <p:spPr>
          <a:xfrm>
            <a:off x="3408124" y="3551762"/>
            <a:ext cx="775059" cy="3657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422594B9-A7A2-4C82-9899-E5B24F051B58}"/>
              </a:ext>
            </a:extLst>
          </p:cNvPr>
          <p:cNvSpPr/>
          <p:nvPr/>
        </p:nvSpPr>
        <p:spPr>
          <a:xfrm>
            <a:off x="3408120" y="3166282"/>
            <a:ext cx="775059" cy="36575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63749D61-2806-412B-9B00-63078936230B}"/>
              </a:ext>
            </a:extLst>
          </p:cNvPr>
          <p:cNvSpPr txBox="1"/>
          <p:nvPr/>
        </p:nvSpPr>
        <p:spPr>
          <a:xfrm>
            <a:off x="3007401" y="2634425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5 delen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CAAC4B9-0375-492A-9344-91E99CDCF883}"/>
              </a:ext>
            </a:extLst>
          </p:cNvPr>
          <p:cNvSpPr txBox="1"/>
          <p:nvPr/>
        </p:nvSpPr>
        <p:spPr>
          <a:xfrm>
            <a:off x="4171289" y="998290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Het geheel</a:t>
            </a: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BEE01D1A-D369-4743-A4FE-7F678DC7AA06}"/>
              </a:ext>
            </a:extLst>
          </p:cNvPr>
          <p:cNvCxnSpPr>
            <a:cxnSpLocks/>
          </p:cNvCxnSpPr>
          <p:nvPr/>
        </p:nvCxnSpPr>
        <p:spPr>
          <a:xfrm>
            <a:off x="3408120" y="1508428"/>
            <a:ext cx="5329650" cy="0"/>
          </a:xfrm>
          <a:prstGeom prst="line">
            <a:avLst/>
          </a:prstGeom>
          <a:ln w="127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FA61A036-E7C4-4D7B-97C3-28CDE5C611E8}"/>
              </a:ext>
            </a:extLst>
          </p:cNvPr>
          <p:cNvCxnSpPr>
            <a:cxnSpLocks/>
          </p:cNvCxnSpPr>
          <p:nvPr/>
        </p:nvCxnSpPr>
        <p:spPr>
          <a:xfrm>
            <a:off x="3408120" y="3144510"/>
            <a:ext cx="5329650" cy="0"/>
          </a:xfrm>
          <a:prstGeom prst="line">
            <a:avLst/>
          </a:prstGeom>
          <a:ln w="127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C2A1ACB-E7DC-459F-9D99-228683EC5D1C}"/>
              </a:ext>
            </a:extLst>
          </p:cNvPr>
          <p:cNvCxnSpPr/>
          <p:nvPr/>
        </p:nvCxnSpPr>
        <p:spPr>
          <a:xfrm>
            <a:off x="6499667" y="1497670"/>
            <a:ext cx="0" cy="163608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id="{DE926DD4-B662-4D7B-B333-911FDFF42672}"/>
              </a:ext>
            </a:extLst>
          </p:cNvPr>
          <p:cNvSpPr txBox="1"/>
          <p:nvPr/>
        </p:nvSpPr>
        <p:spPr>
          <a:xfrm>
            <a:off x="6597543" y="2084878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Emergentie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8704F7-DE77-AAC4-D964-1AAD38370D4E}"/>
              </a:ext>
            </a:extLst>
          </p:cNvPr>
          <p:cNvSpPr txBox="1"/>
          <p:nvPr/>
        </p:nvSpPr>
        <p:spPr>
          <a:xfrm>
            <a:off x="5949455" y="3429000"/>
            <a:ext cx="4161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Gemeenschappen presteren</a:t>
            </a:r>
            <a:r>
              <a:rPr lang="nl-NL" sz="2000" dirty="0">
                <a:solidFill>
                  <a:prstClr val="white"/>
                </a:solidFill>
                <a:latin typeface="Lucida Handwriting" panose="03010101010101010101" pitchFamily="66" charset="0"/>
              </a:rPr>
              <a:t> </a:t>
            </a:r>
            <a:br>
              <a:rPr lang="nl-NL" sz="2000" dirty="0">
                <a:solidFill>
                  <a:prstClr val="white"/>
                </a:solidFill>
                <a:latin typeface="Lucida Handwriting" panose="03010101010101010101" pitchFamily="66" charset="0"/>
              </a:rPr>
            </a:br>
            <a:r>
              <a:rPr lang="nl-NL" sz="2000" dirty="0">
                <a:solidFill>
                  <a:prstClr val="white"/>
                </a:solidFill>
                <a:latin typeface="Lucida Handwriting" panose="03010101010101010101" pitchFamily="66" charset="0"/>
              </a:rPr>
              <a:t>meer dan  losse individuen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F193631-B169-D67F-5479-E44C65C4DA78}"/>
              </a:ext>
            </a:extLst>
          </p:cNvPr>
          <p:cNvSpPr txBox="1"/>
          <p:nvPr/>
        </p:nvSpPr>
        <p:spPr>
          <a:xfrm>
            <a:off x="5949455" y="4199702"/>
            <a:ext cx="4854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Biodiversiteit, sociale</a:t>
            </a:r>
            <a:r>
              <a:rPr kumimoji="0" lang="nl-NL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 diversiteit</a:t>
            </a:r>
            <a:br>
              <a:rPr kumimoji="0" lang="nl-NL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en denkdiversiteit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72024BD3-568D-3DF0-5F88-9E3491F8708F}"/>
              </a:ext>
            </a:extLst>
          </p:cNvPr>
          <p:cNvSpPr/>
          <p:nvPr/>
        </p:nvSpPr>
        <p:spPr>
          <a:xfrm>
            <a:off x="248670" y="2598839"/>
            <a:ext cx="2758670" cy="4443688"/>
          </a:xfrm>
          <a:custGeom>
            <a:avLst/>
            <a:gdLst>
              <a:gd name="connsiteX0" fmla="*/ 9513 w 2758670"/>
              <a:gd name="connsiteY0" fmla="*/ 4339841 h 4443688"/>
              <a:gd name="connsiteX1" fmla="*/ 794821 w 2758670"/>
              <a:gd name="connsiteY1" fmla="*/ 3102712 h 4443688"/>
              <a:gd name="connsiteX2" fmla="*/ 2118012 w 2758670"/>
              <a:gd name="connsiteY2" fmla="*/ 897394 h 4443688"/>
              <a:gd name="connsiteX3" fmla="*/ 2483772 w 2758670"/>
              <a:gd name="connsiteY3" fmla="*/ 348754 h 4443688"/>
              <a:gd name="connsiteX4" fmla="*/ 2645137 w 2758670"/>
              <a:gd name="connsiteY4" fmla="*/ 26025 h 4443688"/>
              <a:gd name="connsiteX5" fmla="*/ 2720440 w 2758670"/>
              <a:gd name="connsiteY5" fmla="*/ 26025 h 4443688"/>
              <a:gd name="connsiteX6" fmla="*/ 2752713 w 2758670"/>
              <a:gd name="connsiteY6" fmla="*/ 79813 h 4443688"/>
              <a:gd name="connsiteX7" fmla="*/ 2602106 w 2758670"/>
              <a:gd name="connsiteY7" fmla="*/ 327239 h 4443688"/>
              <a:gd name="connsiteX8" fmla="*/ 2333165 w 2758670"/>
              <a:gd name="connsiteY8" fmla="*/ 832848 h 4443688"/>
              <a:gd name="connsiteX9" fmla="*/ 1913617 w 2758670"/>
              <a:gd name="connsiteY9" fmla="*/ 1510580 h 4443688"/>
              <a:gd name="connsiteX10" fmla="*/ 1504826 w 2758670"/>
              <a:gd name="connsiteY10" fmla="*/ 2199069 h 4443688"/>
              <a:gd name="connsiteX11" fmla="*/ 1139066 w 2758670"/>
              <a:gd name="connsiteY11" fmla="*/ 2855286 h 4443688"/>
              <a:gd name="connsiteX12" fmla="*/ 741033 w 2758670"/>
              <a:gd name="connsiteY12" fmla="*/ 3522260 h 4443688"/>
              <a:gd name="connsiteX13" fmla="*/ 461334 w 2758670"/>
              <a:gd name="connsiteY13" fmla="*/ 3995596 h 4443688"/>
              <a:gd name="connsiteX14" fmla="*/ 364516 w 2758670"/>
              <a:gd name="connsiteY14" fmla="*/ 4339841 h 4443688"/>
              <a:gd name="connsiteX15" fmla="*/ 9513 w 2758670"/>
              <a:gd name="connsiteY15" fmla="*/ 4339841 h 444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58670" h="4443688">
                <a:moveTo>
                  <a:pt x="9513" y="4339841"/>
                </a:moveTo>
                <a:cubicBezTo>
                  <a:pt x="81231" y="4133653"/>
                  <a:pt x="443405" y="3676453"/>
                  <a:pt x="794821" y="3102712"/>
                </a:cubicBezTo>
                <a:cubicBezTo>
                  <a:pt x="1146237" y="2528971"/>
                  <a:pt x="1836520" y="1356387"/>
                  <a:pt x="2118012" y="897394"/>
                </a:cubicBezTo>
                <a:cubicBezTo>
                  <a:pt x="2399504" y="438401"/>
                  <a:pt x="2395918" y="493982"/>
                  <a:pt x="2483772" y="348754"/>
                </a:cubicBezTo>
                <a:cubicBezTo>
                  <a:pt x="2571626" y="203526"/>
                  <a:pt x="2605692" y="79813"/>
                  <a:pt x="2645137" y="26025"/>
                </a:cubicBezTo>
                <a:cubicBezTo>
                  <a:pt x="2684582" y="-27763"/>
                  <a:pt x="2702511" y="17060"/>
                  <a:pt x="2720440" y="26025"/>
                </a:cubicBezTo>
                <a:cubicBezTo>
                  <a:pt x="2738369" y="34990"/>
                  <a:pt x="2772435" y="29611"/>
                  <a:pt x="2752713" y="79813"/>
                </a:cubicBezTo>
                <a:cubicBezTo>
                  <a:pt x="2732991" y="130015"/>
                  <a:pt x="2672031" y="201733"/>
                  <a:pt x="2602106" y="327239"/>
                </a:cubicBezTo>
                <a:cubicBezTo>
                  <a:pt x="2532181" y="452745"/>
                  <a:pt x="2447913" y="635625"/>
                  <a:pt x="2333165" y="832848"/>
                </a:cubicBezTo>
                <a:cubicBezTo>
                  <a:pt x="2218417" y="1030071"/>
                  <a:pt x="2051674" y="1282876"/>
                  <a:pt x="1913617" y="1510580"/>
                </a:cubicBezTo>
                <a:cubicBezTo>
                  <a:pt x="1775560" y="1738284"/>
                  <a:pt x="1633918" y="1974951"/>
                  <a:pt x="1504826" y="2199069"/>
                </a:cubicBezTo>
                <a:cubicBezTo>
                  <a:pt x="1375734" y="2423187"/>
                  <a:pt x="1266365" y="2634754"/>
                  <a:pt x="1139066" y="2855286"/>
                </a:cubicBezTo>
                <a:cubicBezTo>
                  <a:pt x="1011767" y="3075818"/>
                  <a:pt x="741033" y="3522260"/>
                  <a:pt x="741033" y="3522260"/>
                </a:cubicBezTo>
                <a:cubicBezTo>
                  <a:pt x="628078" y="3712312"/>
                  <a:pt x="524087" y="3859332"/>
                  <a:pt x="461334" y="3995596"/>
                </a:cubicBezTo>
                <a:cubicBezTo>
                  <a:pt x="398581" y="4131860"/>
                  <a:pt x="436234" y="4289639"/>
                  <a:pt x="364516" y="4339841"/>
                </a:cubicBezTo>
                <a:cubicBezTo>
                  <a:pt x="292798" y="4390043"/>
                  <a:pt x="-62205" y="4546029"/>
                  <a:pt x="9513" y="4339841"/>
                </a:cubicBezTo>
                <a:close/>
              </a:path>
            </a:pathLst>
          </a:custGeom>
          <a:solidFill>
            <a:srgbClr val="FBCDA2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8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DAF7-5115-132C-ED68-33C705DC2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61CBA954-1CBB-0B9A-48B1-20FE12047C60}"/>
              </a:ext>
            </a:extLst>
          </p:cNvPr>
          <p:cNvSpPr/>
          <p:nvPr/>
        </p:nvSpPr>
        <p:spPr>
          <a:xfrm>
            <a:off x="1874264" y="83104"/>
            <a:ext cx="8162618" cy="46395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FFD6A6D-BABA-DD30-B31F-B38CB05A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8F356FF-A745-745F-44D4-9C43B8EF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29C5A8-2CBE-8C0F-0D35-80872C9C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68656AB-CB0D-BB4F-FDB2-D065A7528D0A}"/>
              </a:ext>
            </a:extLst>
          </p:cNvPr>
          <p:cNvSpPr/>
          <p:nvPr/>
        </p:nvSpPr>
        <p:spPr>
          <a:xfrm>
            <a:off x="2990626" y="1863494"/>
            <a:ext cx="1678193" cy="10787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Complex vraagstuk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818D0EE-492B-327F-BF3F-D6E2E3DAE6EB}"/>
              </a:ext>
            </a:extLst>
          </p:cNvPr>
          <p:cNvSpPr/>
          <p:nvPr/>
        </p:nvSpPr>
        <p:spPr>
          <a:xfrm>
            <a:off x="5370748" y="1036948"/>
            <a:ext cx="1678193" cy="10787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Reduceren complexiteit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E0F07FD0-BF31-CD2D-474D-6EAF5A5A1184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4668819" y="1576309"/>
            <a:ext cx="701929" cy="82654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hthoek 20">
            <a:extLst>
              <a:ext uri="{FF2B5EF4-FFF2-40B4-BE49-F238E27FC236}">
                <a16:creationId xmlns:a16="http://schemas.microsoft.com/office/drawing/2014/main" id="{E4A7A47D-1638-7000-AD5E-4B8FB2191268}"/>
              </a:ext>
            </a:extLst>
          </p:cNvPr>
          <p:cNvSpPr/>
          <p:nvPr/>
        </p:nvSpPr>
        <p:spPr>
          <a:xfrm>
            <a:off x="5370748" y="2550347"/>
            <a:ext cx="1678193" cy="107872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Hanteren complexiteit</a:t>
            </a:r>
          </a:p>
        </p:txBody>
      </p: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D48DA51C-BCA7-E7EA-7F35-56F81495A25B}"/>
              </a:ext>
            </a:extLst>
          </p:cNvPr>
          <p:cNvCxnSpPr>
            <a:cxnSpLocks/>
            <a:stCxn id="10" idx="3"/>
            <a:endCxn id="21" idx="1"/>
          </p:cNvCxnSpPr>
          <p:nvPr/>
        </p:nvCxnSpPr>
        <p:spPr>
          <a:xfrm>
            <a:off x="4668819" y="2402855"/>
            <a:ext cx="701929" cy="6868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FB72BC29-BB98-353D-16BC-69F592CBCE24}"/>
              </a:ext>
            </a:extLst>
          </p:cNvPr>
          <p:cNvSpPr txBox="1"/>
          <p:nvPr/>
        </p:nvSpPr>
        <p:spPr>
          <a:xfrm>
            <a:off x="7463374" y="1114644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Controleren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Beheersen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Optimaliseren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E63FA25-3659-6F7E-97AD-8EDDFE8E261D}"/>
              </a:ext>
            </a:extLst>
          </p:cNvPr>
          <p:cNvSpPr txBox="1"/>
          <p:nvPr/>
        </p:nvSpPr>
        <p:spPr>
          <a:xfrm>
            <a:off x="7472690" y="2628043"/>
            <a:ext cx="1534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Adapteren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Emergeren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5FA95E46-20B9-0DA2-2527-025A32F1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D91272BB-DCD8-969A-A27B-76CCA3399C83}"/>
              </a:ext>
            </a:extLst>
          </p:cNvPr>
          <p:cNvSpPr/>
          <p:nvPr/>
        </p:nvSpPr>
        <p:spPr>
          <a:xfrm>
            <a:off x="4243539" y="4747763"/>
            <a:ext cx="3704921" cy="336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Hoe om te gaan met complexiteit?</a:t>
            </a:r>
          </a:p>
        </p:txBody>
      </p:sp>
    </p:spTree>
    <p:extLst>
      <p:ext uri="{BB962C8B-B14F-4D97-AF65-F5344CB8AC3E}">
        <p14:creationId xmlns:p14="http://schemas.microsoft.com/office/powerpoint/2010/main" val="8843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E7DE0-BE56-524D-3D67-7933A05F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2E386B0-C304-5434-A6E6-E2E7CEDE5811}"/>
              </a:ext>
            </a:extLst>
          </p:cNvPr>
          <p:cNvSpPr/>
          <p:nvPr/>
        </p:nvSpPr>
        <p:spPr>
          <a:xfrm>
            <a:off x="1874264" y="83104"/>
            <a:ext cx="8162618" cy="46395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DB262D0-03E6-EE76-4DD6-028E3950C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B7A0F66-DDE2-6BD7-6B44-E454795B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7852BB-3B0D-C970-B1DC-34FB3633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292249-CE6D-7B09-DB6E-42668917D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13" y="784103"/>
            <a:ext cx="3406905" cy="370049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AE8706C-758B-15BB-F326-B5D45062B1F0}"/>
              </a:ext>
            </a:extLst>
          </p:cNvPr>
          <p:cNvSpPr/>
          <p:nvPr/>
        </p:nvSpPr>
        <p:spPr>
          <a:xfrm>
            <a:off x="6013525" y="1021980"/>
            <a:ext cx="217836" cy="666975"/>
          </a:xfrm>
          <a:prstGeom prst="rect">
            <a:avLst/>
          </a:prstGeom>
          <a:solidFill>
            <a:srgbClr val="F8B3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0325D45-9228-FDE6-77B6-873D9240C8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13" y="924882"/>
            <a:ext cx="1973359" cy="337165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442D216-ECD2-CD9E-4E20-99938939F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36" y="914128"/>
            <a:ext cx="1973359" cy="337165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036C07-DF6C-416B-CEB9-445A5853DB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49" y="694272"/>
            <a:ext cx="5806849" cy="1016199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0730C865-DB96-22E3-9D79-4FB8A3BB83F0}"/>
              </a:ext>
            </a:extLst>
          </p:cNvPr>
          <p:cNvSpPr/>
          <p:nvPr/>
        </p:nvSpPr>
        <p:spPr>
          <a:xfrm>
            <a:off x="3224849" y="2657508"/>
            <a:ext cx="1573059" cy="77149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Reduceren complexiteit</a:t>
            </a: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5CE56D8-A941-1F55-9535-A71BA8952E2A}"/>
              </a:ext>
            </a:extLst>
          </p:cNvPr>
          <p:cNvSpPr/>
          <p:nvPr/>
        </p:nvSpPr>
        <p:spPr>
          <a:xfrm>
            <a:off x="7535992" y="2657508"/>
            <a:ext cx="1573059" cy="77149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Hanteren</a:t>
            </a:r>
          </a:p>
          <a:p>
            <a:pPr algn="ctr"/>
            <a:r>
              <a:rPr lang="nl-NL" dirty="0"/>
              <a:t>complexiteit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1867DD0-28FA-F371-E52D-90EB51D5F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B273D2BD-90A3-E653-858F-3454E92A09D6}"/>
              </a:ext>
            </a:extLst>
          </p:cNvPr>
          <p:cNvSpPr/>
          <p:nvPr/>
        </p:nvSpPr>
        <p:spPr>
          <a:xfrm>
            <a:off x="4243539" y="4747763"/>
            <a:ext cx="3704921" cy="336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Reduceren en hanteren in balans?</a:t>
            </a:r>
          </a:p>
        </p:txBody>
      </p:sp>
    </p:spTree>
    <p:extLst>
      <p:ext uri="{BB962C8B-B14F-4D97-AF65-F5344CB8AC3E}">
        <p14:creationId xmlns:p14="http://schemas.microsoft.com/office/powerpoint/2010/main" val="3412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C1F17-12D7-F90E-3D94-3DF6E4839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074AAF3-8432-7BB5-1025-F43EF799739E}"/>
              </a:ext>
            </a:extLst>
          </p:cNvPr>
          <p:cNvSpPr/>
          <p:nvPr/>
        </p:nvSpPr>
        <p:spPr>
          <a:xfrm>
            <a:off x="1874264" y="83104"/>
            <a:ext cx="8162618" cy="46395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C3ACFB2-C415-F9DA-7483-ED586114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6D0B163-DAA0-7134-A3AE-ED4D4ED2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10-11-2024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5AA8AED-8DAF-4667-9592-FB4EEF73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Een voettekst toevoegen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8AE003A-8644-010F-DD03-1A59D7B97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13" y="784103"/>
            <a:ext cx="3406905" cy="370049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B663E4C-351E-BF80-EE49-CBECA782BA31}"/>
              </a:ext>
            </a:extLst>
          </p:cNvPr>
          <p:cNvSpPr/>
          <p:nvPr/>
        </p:nvSpPr>
        <p:spPr>
          <a:xfrm>
            <a:off x="6013525" y="1021980"/>
            <a:ext cx="217836" cy="666975"/>
          </a:xfrm>
          <a:prstGeom prst="rect">
            <a:avLst/>
          </a:prstGeom>
          <a:solidFill>
            <a:srgbClr val="F8B3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7331E776-AC2D-8E79-F773-C229BFA23B49}"/>
              </a:ext>
            </a:extLst>
          </p:cNvPr>
          <p:cNvGrpSpPr/>
          <p:nvPr/>
        </p:nvGrpSpPr>
        <p:grpSpPr>
          <a:xfrm>
            <a:off x="3472276" y="1807013"/>
            <a:ext cx="2059423" cy="3371659"/>
            <a:chOff x="3224849" y="924882"/>
            <a:chExt cx="2059423" cy="3371659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B242FBFE-0C44-F645-301B-25601E9C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913" y="924882"/>
              <a:ext cx="1973359" cy="3371659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66ABB27-2B89-4A0F-0325-0F1AD52CAC6E}"/>
                </a:ext>
              </a:extLst>
            </p:cNvPr>
            <p:cNvSpPr/>
            <p:nvPr/>
          </p:nvSpPr>
          <p:spPr>
            <a:xfrm>
              <a:off x="3224849" y="2657508"/>
              <a:ext cx="1573059" cy="771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Reduceren complexiteit</a:t>
              </a:r>
            </a:p>
          </p:txBody>
        </p:sp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AE6B5ADE-75A8-6F7B-1722-9A138118747A}"/>
              </a:ext>
            </a:extLst>
          </p:cNvPr>
          <p:cNvGrpSpPr/>
          <p:nvPr/>
        </p:nvGrpSpPr>
        <p:grpSpPr>
          <a:xfrm>
            <a:off x="7406899" y="-97095"/>
            <a:ext cx="2016803" cy="3371659"/>
            <a:chOff x="7535992" y="914128"/>
            <a:chExt cx="2016803" cy="3371659"/>
          </a:xfrm>
        </p:grpSpPr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FC07D984-002C-9E2E-29C9-8D71178E5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9436" y="914128"/>
              <a:ext cx="1973359" cy="3371659"/>
            </a:xfrm>
            <a:prstGeom prst="rect">
              <a:avLst/>
            </a:prstGeom>
          </p:spPr>
        </p:pic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763DA876-1788-E681-7023-659E74EC3D9B}"/>
                </a:ext>
              </a:extLst>
            </p:cNvPr>
            <p:cNvSpPr/>
            <p:nvPr/>
          </p:nvSpPr>
          <p:spPr>
            <a:xfrm>
              <a:off x="7535992" y="2657508"/>
              <a:ext cx="1573059" cy="77149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dirty="0"/>
                <a:t>Hanteren</a:t>
              </a:r>
            </a:p>
            <a:p>
              <a:pPr algn="ctr"/>
              <a:r>
                <a:rPr lang="nl-NL" dirty="0"/>
                <a:t>complexiteit</a:t>
              </a:r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5C3B4E9-BCA1-61E9-2B3F-D56B7AC9B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4035">
            <a:off x="3160301" y="683514"/>
            <a:ext cx="5806849" cy="101619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182F6FF-F88C-BFE8-9C9C-5737D3E8D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D24BE8E1-7815-6A19-2C1B-5590C98FAE3D}"/>
              </a:ext>
            </a:extLst>
          </p:cNvPr>
          <p:cNvSpPr/>
          <p:nvPr/>
        </p:nvSpPr>
        <p:spPr>
          <a:xfrm>
            <a:off x="4243539" y="4747763"/>
            <a:ext cx="3704921" cy="3364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Huige toestand</a:t>
            </a:r>
          </a:p>
        </p:txBody>
      </p:sp>
    </p:spTree>
    <p:extLst>
      <p:ext uri="{BB962C8B-B14F-4D97-AF65-F5344CB8AC3E}">
        <p14:creationId xmlns:p14="http://schemas.microsoft.com/office/powerpoint/2010/main" val="3069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10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9525">
          <a:headEnd type="triangle"/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6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chemeClr val="accent2">
              <a:lumMod val="50000"/>
            </a:schemeClr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rgbClr val="FF0000"/>
          </a:solidFill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Natuur ecologie onderwijs fotopresentatie</Template>
  <TotalTime>0</TotalTime>
  <Words>899</Words>
  <Application>Microsoft Office PowerPoint</Application>
  <PresentationFormat>Breedbeeld</PresentationFormat>
  <Paragraphs>395</Paragraphs>
  <Slides>23</Slides>
  <Notes>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8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Lucida Handwriting</vt:lpstr>
      <vt:lpstr>Ecologie 16:9</vt:lpstr>
      <vt:lpstr>1_Ecologie 16:9</vt:lpstr>
      <vt:lpstr>1_Kantoorthema</vt:lpstr>
      <vt:lpstr>Kantoorthema</vt:lpstr>
      <vt:lpstr>2_Ecologie 16:9</vt:lpstr>
      <vt:lpstr>2_Kantoorthema</vt:lpstr>
      <vt:lpstr>3_Kantoorthema</vt:lpstr>
      <vt:lpstr>4_Kantoorthema</vt:lpstr>
      <vt:lpstr>Drawing</vt:lpstr>
      <vt:lpstr>  Complexiteit, wat is dat? En hoe ga je ermee om?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Samenvattend</vt:lpstr>
      <vt:lpstr>Meer weten?</vt:lpstr>
      <vt:lpstr>  Dank voor je aandacht </vt:lpstr>
    </vt:vector>
  </TitlesOfParts>
  <Company>Geldof c.s.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is complex. Nou en?</dc:title>
  <dc:creator>Govert D. Geldof</dc:creator>
  <cp:lastModifiedBy>Govert Geldof</cp:lastModifiedBy>
  <cp:revision>148</cp:revision>
  <dcterms:created xsi:type="dcterms:W3CDTF">2020-01-12T13:33:30Z</dcterms:created>
  <dcterms:modified xsi:type="dcterms:W3CDTF">2024-11-10T13:37:19Z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