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6" r:id="rId2"/>
    <p:sldMasterId id="2147483784" r:id="rId3"/>
    <p:sldMasterId id="2147483796" r:id="rId4"/>
  </p:sldMasterIdLst>
  <p:notesMasterIdLst>
    <p:notesMasterId r:id="rId17"/>
  </p:notesMasterIdLst>
  <p:sldIdLst>
    <p:sldId id="1135" r:id="rId5"/>
    <p:sldId id="1178" r:id="rId6"/>
    <p:sldId id="1174" r:id="rId7"/>
    <p:sldId id="1175" r:id="rId8"/>
    <p:sldId id="1176" r:id="rId9"/>
    <p:sldId id="256" r:id="rId10"/>
    <p:sldId id="257" r:id="rId11"/>
    <p:sldId id="258" r:id="rId12"/>
    <p:sldId id="1165" r:id="rId13"/>
    <p:sldId id="1179" r:id="rId14"/>
    <p:sldId id="1180" r:id="rId15"/>
    <p:sldId id="1177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EEBF7"/>
    <a:srgbClr val="396239"/>
    <a:srgbClr val="BCC9D2"/>
    <a:srgbClr val="CBFFCB"/>
    <a:srgbClr val="BBDFE3"/>
    <a:srgbClr val="CBDBEC"/>
    <a:srgbClr val="8BAA00"/>
    <a:srgbClr val="C25143"/>
    <a:srgbClr val="F9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79" autoAdjust="0"/>
    <p:restoredTop sz="94631" autoAdjust="0"/>
  </p:normalViewPr>
  <p:slideViewPr>
    <p:cSldViewPr snapToGrid="0">
      <p:cViewPr varScale="1">
        <p:scale>
          <a:sx n="76" d="100"/>
          <a:sy n="76" d="100"/>
        </p:scale>
        <p:origin x="25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51F80-C27B-4B46-BB06-5C3A9DD78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559281E-67A8-4E4D-A21C-22FF56E27C93}">
      <dgm:prSet custT="1"/>
      <dgm:spPr/>
      <dgm:t>
        <a:bodyPr/>
        <a:lstStyle/>
        <a:p>
          <a:r>
            <a:rPr lang="nl-NL" sz="1800" dirty="0"/>
            <a:t>20:00 uur Plenair: voorstelrondje en korte herhaling van wat een L4L energiehub is en een energiegemeenschap;</a:t>
          </a:r>
        </a:p>
      </dgm:t>
    </dgm:pt>
    <dgm:pt modelId="{06CF2B84-C67A-4CBD-BE03-89DA40FD7BBC}" type="parTrans" cxnId="{9DAAD2E2-EB78-4FF4-B41A-0EA64CC68911}">
      <dgm:prSet/>
      <dgm:spPr/>
      <dgm:t>
        <a:bodyPr/>
        <a:lstStyle/>
        <a:p>
          <a:endParaRPr lang="nl-NL" sz="2000"/>
        </a:p>
      </dgm:t>
    </dgm:pt>
    <dgm:pt modelId="{52D391D6-F45A-4CE9-A79C-B6A7AB85A10C}" type="sibTrans" cxnId="{9DAAD2E2-EB78-4FF4-B41A-0EA64CC68911}">
      <dgm:prSet/>
      <dgm:spPr/>
      <dgm:t>
        <a:bodyPr/>
        <a:lstStyle/>
        <a:p>
          <a:endParaRPr lang="nl-NL" sz="2000"/>
        </a:p>
      </dgm:t>
    </dgm:pt>
    <dgm:pt modelId="{A131F1BF-65E7-4CE0-8D5E-7D07F2E486E1}">
      <dgm:prSet custT="1"/>
      <dgm:spPr/>
      <dgm:t>
        <a:bodyPr/>
        <a:lstStyle/>
        <a:p>
          <a:r>
            <a:rPr lang="nl-NL" sz="1800"/>
            <a:t>20:20 uur In groepjes: bepalen welke vragen we behandeld willen zien. Ieder groepje maakt een top 3 met vragen;</a:t>
          </a:r>
        </a:p>
      </dgm:t>
    </dgm:pt>
    <dgm:pt modelId="{1A6485A7-D186-48AC-9A4C-AEABC4ED9C38}" type="parTrans" cxnId="{5457AF01-03B5-45DB-A843-F8FD6A631434}">
      <dgm:prSet/>
      <dgm:spPr/>
      <dgm:t>
        <a:bodyPr/>
        <a:lstStyle/>
        <a:p>
          <a:endParaRPr lang="nl-NL" sz="2000"/>
        </a:p>
      </dgm:t>
    </dgm:pt>
    <dgm:pt modelId="{2009807C-0ABF-4388-9BF6-0EFC7325FF3A}" type="sibTrans" cxnId="{5457AF01-03B5-45DB-A843-F8FD6A631434}">
      <dgm:prSet/>
      <dgm:spPr/>
      <dgm:t>
        <a:bodyPr/>
        <a:lstStyle/>
        <a:p>
          <a:endParaRPr lang="nl-NL" sz="2000"/>
        </a:p>
      </dgm:t>
    </dgm:pt>
    <dgm:pt modelId="{6800D820-78F7-4631-87E2-E40773630DD2}">
      <dgm:prSet custT="1"/>
      <dgm:spPr/>
      <dgm:t>
        <a:bodyPr/>
        <a:lstStyle/>
        <a:p>
          <a:r>
            <a:rPr lang="nl-NL" sz="1800"/>
            <a:t>20:35 uur Plenair: beantwoording vragen, waar mogelijk;</a:t>
          </a:r>
        </a:p>
      </dgm:t>
    </dgm:pt>
    <dgm:pt modelId="{5CF8FD34-E005-47CF-A070-643315848C2C}" type="parTrans" cxnId="{4604A3A5-6982-4BCB-A931-2EEE01456D0C}">
      <dgm:prSet/>
      <dgm:spPr/>
      <dgm:t>
        <a:bodyPr/>
        <a:lstStyle/>
        <a:p>
          <a:endParaRPr lang="nl-NL" sz="2000"/>
        </a:p>
      </dgm:t>
    </dgm:pt>
    <dgm:pt modelId="{5468C0D4-3D2E-4CDD-A23E-FCEA89A5AFF4}" type="sibTrans" cxnId="{4604A3A5-6982-4BCB-A931-2EEE01456D0C}">
      <dgm:prSet/>
      <dgm:spPr/>
      <dgm:t>
        <a:bodyPr/>
        <a:lstStyle/>
        <a:p>
          <a:endParaRPr lang="nl-NL" sz="2000"/>
        </a:p>
      </dgm:t>
    </dgm:pt>
    <dgm:pt modelId="{E3351721-A51C-488C-8373-274BD76236E5}">
      <dgm:prSet custT="1"/>
      <dgm:spPr/>
      <dgm:t>
        <a:bodyPr/>
        <a:lstStyle/>
        <a:p>
          <a:r>
            <a:rPr lang="nl-NL" sz="18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gm:t>
    </dgm:pt>
    <dgm:pt modelId="{3445CAEB-8B6E-4B20-87AF-39ACEA4D215F}" type="parTrans" cxnId="{2BF51941-6073-4B54-9E2C-439627005133}">
      <dgm:prSet/>
      <dgm:spPr/>
      <dgm:t>
        <a:bodyPr/>
        <a:lstStyle/>
        <a:p>
          <a:endParaRPr lang="nl-NL" sz="2000"/>
        </a:p>
      </dgm:t>
    </dgm:pt>
    <dgm:pt modelId="{D5AA685A-C35C-4CD8-876A-717465DA52B6}" type="sibTrans" cxnId="{2BF51941-6073-4B54-9E2C-439627005133}">
      <dgm:prSet/>
      <dgm:spPr/>
      <dgm:t>
        <a:bodyPr/>
        <a:lstStyle/>
        <a:p>
          <a:endParaRPr lang="nl-NL" sz="2000"/>
        </a:p>
      </dgm:t>
    </dgm:pt>
    <dgm:pt modelId="{873F87E5-D203-4118-84DE-8ABBD93CC382}">
      <dgm:prSet custT="1"/>
      <dgm:spPr/>
      <dgm:t>
        <a:bodyPr/>
        <a:lstStyle/>
        <a:p>
          <a:r>
            <a:rPr lang="nl-NL" sz="1800"/>
            <a:t>21:45 uur Einddialoog.</a:t>
          </a:r>
        </a:p>
      </dgm:t>
    </dgm:pt>
    <dgm:pt modelId="{B5B97B3C-F44E-4861-969E-1570EB7927B4}" type="parTrans" cxnId="{17EE163B-A8ED-4D3A-B602-778D7EDE48C1}">
      <dgm:prSet/>
      <dgm:spPr/>
      <dgm:t>
        <a:bodyPr/>
        <a:lstStyle/>
        <a:p>
          <a:endParaRPr lang="nl-NL" sz="2000"/>
        </a:p>
      </dgm:t>
    </dgm:pt>
    <dgm:pt modelId="{D81E35FA-598E-4DCB-A57E-3521ECB0938D}" type="sibTrans" cxnId="{17EE163B-A8ED-4D3A-B602-778D7EDE48C1}">
      <dgm:prSet/>
      <dgm:spPr/>
      <dgm:t>
        <a:bodyPr/>
        <a:lstStyle/>
        <a:p>
          <a:endParaRPr lang="nl-NL" sz="2000"/>
        </a:p>
      </dgm:t>
    </dgm:pt>
    <dgm:pt modelId="{F6CEE464-7E86-4ED0-BBD4-BCCE1A252A71}" type="pres">
      <dgm:prSet presAssocID="{E1351F80-C27B-4B46-BB06-5C3A9DD78EFC}" presName="linear" presStyleCnt="0">
        <dgm:presLayoutVars>
          <dgm:animLvl val="lvl"/>
          <dgm:resizeHandles val="exact"/>
        </dgm:presLayoutVars>
      </dgm:prSet>
      <dgm:spPr/>
    </dgm:pt>
    <dgm:pt modelId="{67BBCA99-DD5D-4952-A61C-65F01D917007}" type="pres">
      <dgm:prSet presAssocID="{9559281E-67A8-4E4D-A21C-22FF56E27C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6310E2-21BE-4804-A989-B15C3AA4C19C}" type="pres">
      <dgm:prSet presAssocID="{52D391D6-F45A-4CE9-A79C-B6A7AB85A10C}" presName="spacer" presStyleCnt="0"/>
      <dgm:spPr/>
    </dgm:pt>
    <dgm:pt modelId="{21B75276-3021-4E4B-892A-B18E21875DE3}" type="pres">
      <dgm:prSet presAssocID="{A131F1BF-65E7-4CE0-8D5E-7D07F2E486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3F2F32-114F-4B7B-9838-1761A95627F5}" type="pres">
      <dgm:prSet presAssocID="{2009807C-0ABF-4388-9BF6-0EFC7325FF3A}" presName="spacer" presStyleCnt="0"/>
      <dgm:spPr/>
    </dgm:pt>
    <dgm:pt modelId="{98DBCBD4-2D95-460D-B3EE-6A3EA7678357}" type="pres">
      <dgm:prSet presAssocID="{6800D820-78F7-4631-87E2-E40773630D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78B5C3-5C95-46A5-BE4A-FEDD280F3ECA}" type="pres">
      <dgm:prSet presAssocID="{5468C0D4-3D2E-4CDD-A23E-FCEA89A5AFF4}" presName="spacer" presStyleCnt="0"/>
      <dgm:spPr/>
    </dgm:pt>
    <dgm:pt modelId="{D439B2D1-41CB-4479-A112-3110F7182491}" type="pres">
      <dgm:prSet presAssocID="{E3351721-A51C-488C-8373-274BD76236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BE8A26-3256-4D62-B1A7-03F871C21ED4}" type="pres">
      <dgm:prSet presAssocID="{D5AA685A-C35C-4CD8-876A-717465DA52B6}" presName="spacer" presStyleCnt="0"/>
      <dgm:spPr/>
    </dgm:pt>
    <dgm:pt modelId="{C285912D-13DE-4B7D-9F61-6930659EE482}" type="pres">
      <dgm:prSet presAssocID="{873F87E5-D203-4118-84DE-8ABBD93CC3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57AF01-03B5-45DB-A843-F8FD6A631434}" srcId="{E1351F80-C27B-4B46-BB06-5C3A9DD78EFC}" destId="{A131F1BF-65E7-4CE0-8D5E-7D07F2E486E1}" srcOrd="1" destOrd="0" parTransId="{1A6485A7-D186-48AC-9A4C-AEABC4ED9C38}" sibTransId="{2009807C-0ABF-4388-9BF6-0EFC7325FF3A}"/>
    <dgm:cxn modelId="{C15D0F03-F323-4053-9D11-01723EACC8C9}" type="presOf" srcId="{E1351F80-C27B-4B46-BB06-5C3A9DD78EFC}" destId="{F6CEE464-7E86-4ED0-BBD4-BCCE1A252A71}" srcOrd="0" destOrd="0" presId="urn:microsoft.com/office/officeart/2005/8/layout/vList2"/>
    <dgm:cxn modelId="{17EE163B-A8ED-4D3A-B602-778D7EDE48C1}" srcId="{E1351F80-C27B-4B46-BB06-5C3A9DD78EFC}" destId="{873F87E5-D203-4118-84DE-8ABBD93CC382}" srcOrd="4" destOrd="0" parTransId="{B5B97B3C-F44E-4861-969E-1570EB7927B4}" sibTransId="{D81E35FA-598E-4DCB-A57E-3521ECB0938D}"/>
    <dgm:cxn modelId="{2BF51941-6073-4B54-9E2C-439627005133}" srcId="{E1351F80-C27B-4B46-BB06-5C3A9DD78EFC}" destId="{E3351721-A51C-488C-8373-274BD76236E5}" srcOrd="3" destOrd="0" parTransId="{3445CAEB-8B6E-4B20-87AF-39ACEA4D215F}" sibTransId="{D5AA685A-C35C-4CD8-876A-717465DA52B6}"/>
    <dgm:cxn modelId="{FE16DB87-004D-4A09-9CDB-2A65BC6AADCC}" type="presOf" srcId="{9559281E-67A8-4E4D-A21C-22FF56E27C93}" destId="{67BBCA99-DD5D-4952-A61C-65F01D917007}" srcOrd="0" destOrd="0" presId="urn:microsoft.com/office/officeart/2005/8/layout/vList2"/>
    <dgm:cxn modelId="{95123C95-9F0F-4362-9F77-86031D774A15}" type="presOf" srcId="{873F87E5-D203-4118-84DE-8ABBD93CC382}" destId="{C285912D-13DE-4B7D-9F61-6930659EE482}" srcOrd="0" destOrd="0" presId="urn:microsoft.com/office/officeart/2005/8/layout/vList2"/>
    <dgm:cxn modelId="{4604A3A5-6982-4BCB-A931-2EEE01456D0C}" srcId="{E1351F80-C27B-4B46-BB06-5C3A9DD78EFC}" destId="{6800D820-78F7-4631-87E2-E40773630DD2}" srcOrd="2" destOrd="0" parTransId="{5CF8FD34-E005-47CF-A070-643315848C2C}" sibTransId="{5468C0D4-3D2E-4CDD-A23E-FCEA89A5AFF4}"/>
    <dgm:cxn modelId="{99818FC2-68E3-42E6-B201-7463714C2537}" type="presOf" srcId="{E3351721-A51C-488C-8373-274BD76236E5}" destId="{D439B2D1-41CB-4479-A112-3110F7182491}" srcOrd="0" destOrd="0" presId="urn:microsoft.com/office/officeart/2005/8/layout/vList2"/>
    <dgm:cxn modelId="{93D4D6D7-D599-4DB9-959F-A663E7A3A8C4}" type="presOf" srcId="{A131F1BF-65E7-4CE0-8D5E-7D07F2E486E1}" destId="{21B75276-3021-4E4B-892A-B18E21875DE3}" srcOrd="0" destOrd="0" presId="urn:microsoft.com/office/officeart/2005/8/layout/vList2"/>
    <dgm:cxn modelId="{9DAAD2E2-EB78-4FF4-B41A-0EA64CC68911}" srcId="{E1351F80-C27B-4B46-BB06-5C3A9DD78EFC}" destId="{9559281E-67A8-4E4D-A21C-22FF56E27C93}" srcOrd="0" destOrd="0" parTransId="{06CF2B84-C67A-4CBD-BE03-89DA40FD7BBC}" sibTransId="{52D391D6-F45A-4CE9-A79C-B6A7AB85A10C}"/>
    <dgm:cxn modelId="{BAAEF7F2-5575-409C-895B-42E6D760FB44}" type="presOf" srcId="{6800D820-78F7-4631-87E2-E40773630DD2}" destId="{98DBCBD4-2D95-460D-B3EE-6A3EA7678357}" srcOrd="0" destOrd="0" presId="urn:microsoft.com/office/officeart/2005/8/layout/vList2"/>
    <dgm:cxn modelId="{5B185A2D-0176-4C4E-96D4-2BEAEE2C275B}" type="presParOf" srcId="{F6CEE464-7E86-4ED0-BBD4-BCCE1A252A71}" destId="{67BBCA99-DD5D-4952-A61C-65F01D917007}" srcOrd="0" destOrd="0" presId="urn:microsoft.com/office/officeart/2005/8/layout/vList2"/>
    <dgm:cxn modelId="{1901B450-AF05-4627-8A58-8910C54C23F3}" type="presParOf" srcId="{F6CEE464-7E86-4ED0-BBD4-BCCE1A252A71}" destId="{1F6310E2-21BE-4804-A989-B15C3AA4C19C}" srcOrd="1" destOrd="0" presId="urn:microsoft.com/office/officeart/2005/8/layout/vList2"/>
    <dgm:cxn modelId="{0551015F-B908-4601-97C2-F378F5FFE40A}" type="presParOf" srcId="{F6CEE464-7E86-4ED0-BBD4-BCCE1A252A71}" destId="{21B75276-3021-4E4B-892A-B18E21875DE3}" srcOrd="2" destOrd="0" presId="urn:microsoft.com/office/officeart/2005/8/layout/vList2"/>
    <dgm:cxn modelId="{1AF57C4A-08D1-4D09-8248-D34932ECD6B5}" type="presParOf" srcId="{F6CEE464-7E86-4ED0-BBD4-BCCE1A252A71}" destId="{EB3F2F32-114F-4B7B-9838-1761A95627F5}" srcOrd="3" destOrd="0" presId="urn:microsoft.com/office/officeart/2005/8/layout/vList2"/>
    <dgm:cxn modelId="{AD3A6556-8C44-4D61-A877-0AC968DD9808}" type="presParOf" srcId="{F6CEE464-7E86-4ED0-BBD4-BCCE1A252A71}" destId="{98DBCBD4-2D95-460D-B3EE-6A3EA7678357}" srcOrd="4" destOrd="0" presId="urn:microsoft.com/office/officeart/2005/8/layout/vList2"/>
    <dgm:cxn modelId="{5781B6E4-C9DD-4AE9-BD30-421EF76794A5}" type="presParOf" srcId="{F6CEE464-7E86-4ED0-BBD4-BCCE1A252A71}" destId="{CD78B5C3-5C95-46A5-BE4A-FEDD280F3ECA}" srcOrd="5" destOrd="0" presId="urn:microsoft.com/office/officeart/2005/8/layout/vList2"/>
    <dgm:cxn modelId="{3F774F96-17C6-4F45-B1C5-82282AA42CD0}" type="presParOf" srcId="{F6CEE464-7E86-4ED0-BBD4-BCCE1A252A71}" destId="{D439B2D1-41CB-4479-A112-3110F7182491}" srcOrd="6" destOrd="0" presId="urn:microsoft.com/office/officeart/2005/8/layout/vList2"/>
    <dgm:cxn modelId="{04704629-4AA8-4D5B-99ED-7B6768F18CB9}" type="presParOf" srcId="{F6CEE464-7E86-4ED0-BBD4-BCCE1A252A71}" destId="{90BE8A26-3256-4D62-B1A7-03F871C21ED4}" srcOrd="7" destOrd="0" presId="urn:microsoft.com/office/officeart/2005/8/layout/vList2"/>
    <dgm:cxn modelId="{8148E763-E55A-4A05-BDA9-96E900DAF7F8}" type="presParOf" srcId="{F6CEE464-7E86-4ED0-BBD4-BCCE1A252A71}" destId="{C285912D-13DE-4B7D-9F61-6930659EE4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51F80-C27B-4B46-BB06-5C3A9DD78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559281E-67A8-4E4D-A21C-22FF56E27C93}">
      <dgm:prSet custT="1"/>
      <dgm:spPr/>
      <dgm:t>
        <a:bodyPr/>
        <a:lstStyle/>
        <a:p>
          <a:r>
            <a:rPr lang="nl-NL" sz="1800" dirty="0"/>
            <a:t>20:00 uur Plenair: voorstelrondje en korte herhaling van wat een L4L energiehub is en een energiegemeenschap;</a:t>
          </a:r>
        </a:p>
      </dgm:t>
    </dgm:pt>
    <dgm:pt modelId="{06CF2B84-C67A-4CBD-BE03-89DA40FD7BBC}" type="parTrans" cxnId="{9DAAD2E2-EB78-4FF4-B41A-0EA64CC68911}">
      <dgm:prSet/>
      <dgm:spPr/>
      <dgm:t>
        <a:bodyPr/>
        <a:lstStyle/>
        <a:p>
          <a:endParaRPr lang="nl-NL" sz="2000"/>
        </a:p>
      </dgm:t>
    </dgm:pt>
    <dgm:pt modelId="{52D391D6-F45A-4CE9-A79C-B6A7AB85A10C}" type="sibTrans" cxnId="{9DAAD2E2-EB78-4FF4-B41A-0EA64CC68911}">
      <dgm:prSet/>
      <dgm:spPr/>
      <dgm:t>
        <a:bodyPr/>
        <a:lstStyle/>
        <a:p>
          <a:endParaRPr lang="nl-NL" sz="2000"/>
        </a:p>
      </dgm:t>
    </dgm:pt>
    <dgm:pt modelId="{A131F1BF-65E7-4CE0-8D5E-7D07F2E486E1}">
      <dgm:prSet custT="1"/>
      <dgm:spPr/>
      <dgm:t>
        <a:bodyPr/>
        <a:lstStyle/>
        <a:p>
          <a:r>
            <a:rPr lang="nl-NL" sz="1800"/>
            <a:t>20:20 uur In groepjes: bepalen welke vragen we behandeld willen zien. Ieder groepje maakt een top 3 met vragen;</a:t>
          </a:r>
        </a:p>
      </dgm:t>
    </dgm:pt>
    <dgm:pt modelId="{1A6485A7-D186-48AC-9A4C-AEABC4ED9C38}" type="parTrans" cxnId="{5457AF01-03B5-45DB-A843-F8FD6A631434}">
      <dgm:prSet/>
      <dgm:spPr/>
      <dgm:t>
        <a:bodyPr/>
        <a:lstStyle/>
        <a:p>
          <a:endParaRPr lang="nl-NL" sz="2000"/>
        </a:p>
      </dgm:t>
    </dgm:pt>
    <dgm:pt modelId="{2009807C-0ABF-4388-9BF6-0EFC7325FF3A}" type="sibTrans" cxnId="{5457AF01-03B5-45DB-A843-F8FD6A631434}">
      <dgm:prSet/>
      <dgm:spPr/>
      <dgm:t>
        <a:bodyPr/>
        <a:lstStyle/>
        <a:p>
          <a:endParaRPr lang="nl-NL" sz="2000"/>
        </a:p>
      </dgm:t>
    </dgm:pt>
    <dgm:pt modelId="{6800D820-78F7-4631-87E2-E40773630DD2}">
      <dgm:prSet custT="1"/>
      <dgm:spPr/>
      <dgm:t>
        <a:bodyPr/>
        <a:lstStyle/>
        <a:p>
          <a:r>
            <a:rPr lang="nl-NL" sz="1800"/>
            <a:t>20:35 uur Plenair: beantwoording vragen, waar mogelijk;</a:t>
          </a:r>
        </a:p>
      </dgm:t>
    </dgm:pt>
    <dgm:pt modelId="{5CF8FD34-E005-47CF-A070-643315848C2C}" type="parTrans" cxnId="{4604A3A5-6982-4BCB-A931-2EEE01456D0C}">
      <dgm:prSet/>
      <dgm:spPr/>
      <dgm:t>
        <a:bodyPr/>
        <a:lstStyle/>
        <a:p>
          <a:endParaRPr lang="nl-NL" sz="2000"/>
        </a:p>
      </dgm:t>
    </dgm:pt>
    <dgm:pt modelId="{5468C0D4-3D2E-4CDD-A23E-FCEA89A5AFF4}" type="sibTrans" cxnId="{4604A3A5-6982-4BCB-A931-2EEE01456D0C}">
      <dgm:prSet/>
      <dgm:spPr/>
      <dgm:t>
        <a:bodyPr/>
        <a:lstStyle/>
        <a:p>
          <a:endParaRPr lang="nl-NL" sz="2000"/>
        </a:p>
      </dgm:t>
    </dgm:pt>
    <dgm:pt modelId="{E3351721-A51C-488C-8373-274BD76236E5}">
      <dgm:prSet custT="1"/>
      <dgm:spPr/>
      <dgm:t>
        <a:bodyPr/>
        <a:lstStyle/>
        <a:p>
          <a:r>
            <a:rPr lang="nl-NL" sz="18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gm:t>
    </dgm:pt>
    <dgm:pt modelId="{3445CAEB-8B6E-4B20-87AF-39ACEA4D215F}" type="parTrans" cxnId="{2BF51941-6073-4B54-9E2C-439627005133}">
      <dgm:prSet/>
      <dgm:spPr/>
      <dgm:t>
        <a:bodyPr/>
        <a:lstStyle/>
        <a:p>
          <a:endParaRPr lang="nl-NL" sz="2000"/>
        </a:p>
      </dgm:t>
    </dgm:pt>
    <dgm:pt modelId="{D5AA685A-C35C-4CD8-876A-717465DA52B6}" type="sibTrans" cxnId="{2BF51941-6073-4B54-9E2C-439627005133}">
      <dgm:prSet/>
      <dgm:spPr/>
      <dgm:t>
        <a:bodyPr/>
        <a:lstStyle/>
        <a:p>
          <a:endParaRPr lang="nl-NL" sz="2000"/>
        </a:p>
      </dgm:t>
    </dgm:pt>
    <dgm:pt modelId="{873F87E5-D203-4118-84DE-8ABBD93CC382}">
      <dgm:prSet custT="1"/>
      <dgm:spPr/>
      <dgm:t>
        <a:bodyPr/>
        <a:lstStyle/>
        <a:p>
          <a:r>
            <a:rPr lang="nl-NL" sz="1800"/>
            <a:t>21:45 uur Einddialoog.</a:t>
          </a:r>
        </a:p>
      </dgm:t>
    </dgm:pt>
    <dgm:pt modelId="{B5B97B3C-F44E-4861-969E-1570EB7927B4}" type="parTrans" cxnId="{17EE163B-A8ED-4D3A-B602-778D7EDE48C1}">
      <dgm:prSet/>
      <dgm:spPr/>
      <dgm:t>
        <a:bodyPr/>
        <a:lstStyle/>
        <a:p>
          <a:endParaRPr lang="nl-NL" sz="2000"/>
        </a:p>
      </dgm:t>
    </dgm:pt>
    <dgm:pt modelId="{D81E35FA-598E-4DCB-A57E-3521ECB0938D}" type="sibTrans" cxnId="{17EE163B-A8ED-4D3A-B602-778D7EDE48C1}">
      <dgm:prSet/>
      <dgm:spPr/>
      <dgm:t>
        <a:bodyPr/>
        <a:lstStyle/>
        <a:p>
          <a:endParaRPr lang="nl-NL" sz="2000"/>
        </a:p>
      </dgm:t>
    </dgm:pt>
    <dgm:pt modelId="{F6CEE464-7E86-4ED0-BBD4-BCCE1A252A71}" type="pres">
      <dgm:prSet presAssocID="{E1351F80-C27B-4B46-BB06-5C3A9DD78EFC}" presName="linear" presStyleCnt="0">
        <dgm:presLayoutVars>
          <dgm:animLvl val="lvl"/>
          <dgm:resizeHandles val="exact"/>
        </dgm:presLayoutVars>
      </dgm:prSet>
      <dgm:spPr/>
    </dgm:pt>
    <dgm:pt modelId="{67BBCA99-DD5D-4952-A61C-65F01D917007}" type="pres">
      <dgm:prSet presAssocID="{9559281E-67A8-4E4D-A21C-22FF56E27C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6310E2-21BE-4804-A989-B15C3AA4C19C}" type="pres">
      <dgm:prSet presAssocID="{52D391D6-F45A-4CE9-A79C-B6A7AB85A10C}" presName="spacer" presStyleCnt="0"/>
      <dgm:spPr/>
    </dgm:pt>
    <dgm:pt modelId="{21B75276-3021-4E4B-892A-B18E21875DE3}" type="pres">
      <dgm:prSet presAssocID="{A131F1BF-65E7-4CE0-8D5E-7D07F2E486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3F2F32-114F-4B7B-9838-1761A95627F5}" type="pres">
      <dgm:prSet presAssocID="{2009807C-0ABF-4388-9BF6-0EFC7325FF3A}" presName="spacer" presStyleCnt="0"/>
      <dgm:spPr/>
    </dgm:pt>
    <dgm:pt modelId="{98DBCBD4-2D95-460D-B3EE-6A3EA7678357}" type="pres">
      <dgm:prSet presAssocID="{6800D820-78F7-4631-87E2-E40773630D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78B5C3-5C95-46A5-BE4A-FEDD280F3ECA}" type="pres">
      <dgm:prSet presAssocID="{5468C0D4-3D2E-4CDD-A23E-FCEA89A5AFF4}" presName="spacer" presStyleCnt="0"/>
      <dgm:spPr/>
    </dgm:pt>
    <dgm:pt modelId="{D439B2D1-41CB-4479-A112-3110F7182491}" type="pres">
      <dgm:prSet presAssocID="{E3351721-A51C-488C-8373-274BD76236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BE8A26-3256-4D62-B1A7-03F871C21ED4}" type="pres">
      <dgm:prSet presAssocID="{D5AA685A-C35C-4CD8-876A-717465DA52B6}" presName="spacer" presStyleCnt="0"/>
      <dgm:spPr/>
    </dgm:pt>
    <dgm:pt modelId="{C285912D-13DE-4B7D-9F61-6930659EE482}" type="pres">
      <dgm:prSet presAssocID="{873F87E5-D203-4118-84DE-8ABBD93CC3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57AF01-03B5-45DB-A843-F8FD6A631434}" srcId="{E1351F80-C27B-4B46-BB06-5C3A9DD78EFC}" destId="{A131F1BF-65E7-4CE0-8D5E-7D07F2E486E1}" srcOrd="1" destOrd="0" parTransId="{1A6485A7-D186-48AC-9A4C-AEABC4ED9C38}" sibTransId="{2009807C-0ABF-4388-9BF6-0EFC7325FF3A}"/>
    <dgm:cxn modelId="{C15D0F03-F323-4053-9D11-01723EACC8C9}" type="presOf" srcId="{E1351F80-C27B-4B46-BB06-5C3A9DD78EFC}" destId="{F6CEE464-7E86-4ED0-BBD4-BCCE1A252A71}" srcOrd="0" destOrd="0" presId="urn:microsoft.com/office/officeart/2005/8/layout/vList2"/>
    <dgm:cxn modelId="{17EE163B-A8ED-4D3A-B602-778D7EDE48C1}" srcId="{E1351F80-C27B-4B46-BB06-5C3A9DD78EFC}" destId="{873F87E5-D203-4118-84DE-8ABBD93CC382}" srcOrd="4" destOrd="0" parTransId="{B5B97B3C-F44E-4861-969E-1570EB7927B4}" sibTransId="{D81E35FA-598E-4DCB-A57E-3521ECB0938D}"/>
    <dgm:cxn modelId="{2BF51941-6073-4B54-9E2C-439627005133}" srcId="{E1351F80-C27B-4B46-BB06-5C3A9DD78EFC}" destId="{E3351721-A51C-488C-8373-274BD76236E5}" srcOrd="3" destOrd="0" parTransId="{3445CAEB-8B6E-4B20-87AF-39ACEA4D215F}" sibTransId="{D5AA685A-C35C-4CD8-876A-717465DA52B6}"/>
    <dgm:cxn modelId="{FE16DB87-004D-4A09-9CDB-2A65BC6AADCC}" type="presOf" srcId="{9559281E-67A8-4E4D-A21C-22FF56E27C93}" destId="{67BBCA99-DD5D-4952-A61C-65F01D917007}" srcOrd="0" destOrd="0" presId="urn:microsoft.com/office/officeart/2005/8/layout/vList2"/>
    <dgm:cxn modelId="{95123C95-9F0F-4362-9F77-86031D774A15}" type="presOf" srcId="{873F87E5-D203-4118-84DE-8ABBD93CC382}" destId="{C285912D-13DE-4B7D-9F61-6930659EE482}" srcOrd="0" destOrd="0" presId="urn:microsoft.com/office/officeart/2005/8/layout/vList2"/>
    <dgm:cxn modelId="{4604A3A5-6982-4BCB-A931-2EEE01456D0C}" srcId="{E1351F80-C27B-4B46-BB06-5C3A9DD78EFC}" destId="{6800D820-78F7-4631-87E2-E40773630DD2}" srcOrd="2" destOrd="0" parTransId="{5CF8FD34-E005-47CF-A070-643315848C2C}" sibTransId="{5468C0D4-3D2E-4CDD-A23E-FCEA89A5AFF4}"/>
    <dgm:cxn modelId="{99818FC2-68E3-42E6-B201-7463714C2537}" type="presOf" srcId="{E3351721-A51C-488C-8373-274BD76236E5}" destId="{D439B2D1-41CB-4479-A112-3110F7182491}" srcOrd="0" destOrd="0" presId="urn:microsoft.com/office/officeart/2005/8/layout/vList2"/>
    <dgm:cxn modelId="{93D4D6D7-D599-4DB9-959F-A663E7A3A8C4}" type="presOf" srcId="{A131F1BF-65E7-4CE0-8D5E-7D07F2E486E1}" destId="{21B75276-3021-4E4B-892A-B18E21875DE3}" srcOrd="0" destOrd="0" presId="urn:microsoft.com/office/officeart/2005/8/layout/vList2"/>
    <dgm:cxn modelId="{9DAAD2E2-EB78-4FF4-B41A-0EA64CC68911}" srcId="{E1351F80-C27B-4B46-BB06-5C3A9DD78EFC}" destId="{9559281E-67A8-4E4D-A21C-22FF56E27C93}" srcOrd="0" destOrd="0" parTransId="{06CF2B84-C67A-4CBD-BE03-89DA40FD7BBC}" sibTransId="{52D391D6-F45A-4CE9-A79C-B6A7AB85A10C}"/>
    <dgm:cxn modelId="{BAAEF7F2-5575-409C-895B-42E6D760FB44}" type="presOf" srcId="{6800D820-78F7-4631-87E2-E40773630DD2}" destId="{98DBCBD4-2D95-460D-B3EE-6A3EA7678357}" srcOrd="0" destOrd="0" presId="urn:microsoft.com/office/officeart/2005/8/layout/vList2"/>
    <dgm:cxn modelId="{5B185A2D-0176-4C4E-96D4-2BEAEE2C275B}" type="presParOf" srcId="{F6CEE464-7E86-4ED0-BBD4-BCCE1A252A71}" destId="{67BBCA99-DD5D-4952-A61C-65F01D917007}" srcOrd="0" destOrd="0" presId="urn:microsoft.com/office/officeart/2005/8/layout/vList2"/>
    <dgm:cxn modelId="{1901B450-AF05-4627-8A58-8910C54C23F3}" type="presParOf" srcId="{F6CEE464-7E86-4ED0-BBD4-BCCE1A252A71}" destId="{1F6310E2-21BE-4804-A989-B15C3AA4C19C}" srcOrd="1" destOrd="0" presId="urn:microsoft.com/office/officeart/2005/8/layout/vList2"/>
    <dgm:cxn modelId="{0551015F-B908-4601-97C2-F378F5FFE40A}" type="presParOf" srcId="{F6CEE464-7E86-4ED0-BBD4-BCCE1A252A71}" destId="{21B75276-3021-4E4B-892A-B18E21875DE3}" srcOrd="2" destOrd="0" presId="urn:microsoft.com/office/officeart/2005/8/layout/vList2"/>
    <dgm:cxn modelId="{1AF57C4A-08D1-4D09-8248-D34932ECD6B5}" type="presParOf" srcId="{F6CEE464-7E86-4ED0-BBD4-BCCE1A252A71}" destId="{EB3F2F32-114F-4B7B-9838-1761A95627F5}" srcOrd="3" destOrd="0" presId="urn:microsoft.com/office/officeart/2005/8/layout/vList2"/>
    <dgm:cxn modelId="{AD3A6556-8C44-4D61-A877-0AC968DD9808}" type="presParOf" srcId="{F6CEE464-7E86-4ED0-BBD4-BCCE1A252A71}" destId="{98DBCBD4-2D95-460D-B3EE-6A3EA7678357}" srcOrd="4" destOrd="0" presId="urn:microsoft.com/office/officeart/2005/8/layout/vList2"/>
    <dgm:cxn modelId="{5781B6E4-C9DD-4AE9-BD30-421EF76794A5}" type="presParOf" srcId="{F6CEE464-7E86-4ED0-BBD4-BCCE1A252A71}" destId="{CD78B5C3-5C95-46A5-BE4A-FEDD280F3ECA}" srcOrd="5" destOrd="0" presId="urn:microsoft.com/office/officeart/2005/8/layout/vList2"/>
    <dgm:cxn modelId="{3F774F96-17C6-4F45-B1C5-82282AA42CD0}" type="presParOf" srcId="{F6CEE464-7E86-4ED0-BBD4-BCCE1A252A71}" destId="{D439B2D1-41CB-4479-A112-3110F7182491}" srcOrd="6" destOrd="0" presId="urn:microsoft.com/office/officeart/2005/8/layout/vList2"/>
    <dgm:cxn modelId="{04704629-4AA8-4D5B-99ED-7B6768F18CB9}" type="presParOf" srcId="{F6CEE464-7E86-4ED0-BBD4-BCCE1A252A71}" destId="{90BE8A26-3256-4D62-B1A7-03F871C21ED4}" srcOrd="7" destOrd="0" presId="urn:microsoft.com/office/officeart/2005/8/layout/vList2"/>
    <dgm:cxn modelId="{8148E763-E55A-4A05-BDA9-96E900DAF7F8}" type="presParOf" srcId="{F6CEE464-7E86-4ED0-BBD4-BCCE1A252A71}" destId="{C285912D-13DE-4B7D-9F61-6930659EE4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51F80-C27B-4B46-BB06-5C3A9DD78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559281E-67A8-4E4D-A21C-22FF56E27C93}">
      <dgm:prSet custT="1"/>
      <dgm:spPr/>
      <dgm:t>
        <a:bodyPr/>
        <a:lstStyle/>
        <a:p>
          <a:r>
            <a:rPr lang="nl-NL" sz="1800" dirty="0"/>
            <a:t>20:00 uur Plenair: voorstelrondje en korte herhaling van wat een L4L energiehub is en een energiegemeenschap;</a:t>
          </a:r>
        </a:p>
      </dgm:t>
    </dgm:pt>
    <dgm:pt modelId="{06CF2B84-C67A-4CBD-BE03-89DA40FD7BBC}" type="parTrans" cxnId="{9DAAD2E2-EB78-4FF4-B41A-0EA64CC68911}">
      <dgm:prSet/>
      <dgm:spPr/>
      <dgm:t>
        <a:bodyPr/>
        <a:lstStyle/>
        <a:p>
          <a:endParaRPr lang="nl-NL" sz="2000"/>
        </a:p>
      </dgm:t>
    </dgm:pt>
    <dgm:pt modelId="{52D391D6-F45A-4CE9-A79C-B6A7AB85A10C}" type="sibTrans" cxnId="{9DAAD2E2-EB78-4FF4-B41A-0EA64CC68911}">
      <dgm:prSet/>
      <dgm:spPr/>
      <dgm:t>
        <a:bodyPr/>
        <a:lstStyle/>
        <a:p>
          <a:endParaRPr lang="nl-NL" sz="2000"/>
        </a:p>
      </dgm:t>
    </dgm:pt>
    <dgm:pt modelId="{A131F1BF-65E7-4CE0-8D5E-7D07F2E486E1}">
      <dgm:prSet custT="1"/>
      <dgm:spPr/>
      <dgm:t>
        <a:bodyPr/>
        <a:lstStyle/>
        <a:p>
          <a:r>
            <a:rPr lang="nl-NL" sz="1800"/>
            <a:t>20:20 uur In groepjes: bepalen welke vragen we behandeld willen zien. Ieder groepje maakt een top 3 met vragen;</a:t>
          </a:r>
        </a:p>
      </dgm:t>
    </dgm:pt>
    <dgm:pt modelId="{1A6485A7-D186-48AC-9A4C-AEABC4ED9C38}" type="parTrans" cxnId="{5457AF01-03B5-45DB-A843-F8FD6A631434}">
      <dgm:prSet/>
      <dgm:spPr/>
      <dgm:t>
        <a:bodyPr/>
        <a:lstStyle/>
        <a:p>
          <a:endParaRPr lang="nl-NL" sz="2000"/>
        </a:p>
      </dgm:t>
    </dgm:pt>
    <dgm:pt modelId="{2009807C-0ABF-4388-9BF6-0EFC7325FF3A}" type="sibTrans" cxnId="{5457AF01-03B5-45DB-A843-F8FD6A631434}">
      <dgm:prSet/>
      <dgm:spPr/>
      <dgm:t>
        <a:bodyPr/>
        <a:lstStyle/>
        <a:p>
          <a:endParaRPr lang="nl-NL" sz="2000"/>
        </a:p>
      </dgm:t>
    </dgm:pt>
    <dgm:pt modelId="{6800D820-78F7-4631-87E2-E40773630DD2}">
      <dgm:prSet custT="1"/>
      <dgm:spPr/>
      <dgm:t>
        <a:bodyPr/>
        <a:lstStyle/>
        <a:p>
          <a:r>
            <a:rPr lang="nl-NL" sz="1800"/>
            <a:t>20:35 uur Plenair: beantwoording vragen, waar mogelijk;</a:t>
          </a:r>
        </a:p>
      </dgm:t>
    </dgm:pt>
    <dgm:pt modelId="{5CF8FD34-E005-47CF-A070-643315848C2C}" type="parTrans" cxnId="{4604A3A5-6982-4BCB-A931-2EEE01456D0C}">
      <dgm:prSet/>
      <dgm:spPr/>
      <dgm:t>
        <a:bodyPr/>
        <a:lstStyle/>
        <a:p>
          <a:endParaRPr lang="nl-NL" sz="2000"/>
        </a:p>
      </dgm:t>
    </dgm:pt>
    <dgm:pt modelId="{5468C0D4-3D2E-4CDD-A23E-FCEA89A5AFF4}" type="sibTrans" cxnId="{4604A3A5-6982-4BCB-A931-2EEE01456D0C}">
      <dgm:prSet/>
      <dgm:spPr/>
      <dgm:t>
        <a:bodyPr/>
        <a:lstStyle/>
        <a:p>
          <a:endParaRPr lang="nl-NL" sz="2000"/>
        </a:p>
      </dgm:t>
    </dgm:pt>
    <dgm:pt modelId="{E3351721-A51C-488C-8373-274BD76236E5}">
      <dgm:prSet custT="1"/>
      <dgm:spPr/>
      <dgm:t>
        <a:bodyPr/>
        <a:lstStyle/>
        <a:p>
          <a:r>
            <a:rPr lang="nl-NL" sz="18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gm:t>
    </dgm:pt>
    <dgm:pt modelId="{3445CAEB-8B6E-4B20-87AF-39ACEA4D215F}" type="parTrans" cxnId="{2BF51941-6073-4B54-9E2C-439627005133}">
      <dgm:prSet/>
      <dgm:spPr/>
      <dgm:t>
        <a:bodyPr/>
        <a:lstStyle/>
        <a:p>
          <a:endParaRPr lang="nl-NL" sz="2000"/>
        </a:p>
      </dgm:t>
    </dgm:pt>
    <dgm:pt modelId="{D5AA685A-C35C-4CD8-876A-717465DA52B6}" type="sibTrans" cxnId="{2BF51941-6073-4B54-9E2C-439627005133}">
      <dgm:prSet/>
      <dgm:spPr/>
      <dgm:t>
        <a:bodyPr/>
        <a:lstStyle/>
        <a:p>
          <a:endParaRPr lang="nl-NL" sz="2000"/>
        </a:p>
      </dgm:t>
    </dgm:pt>
    <dgm:pt modelId="{873F87E5-D203-4118-84DE-8ABBD93CC382}">
      <dgm:prSet custT="1"/>
      <dgm:spPr/>
      <dgm:t>
        <a:bodyPr/>
        <a:lstStyle/>
        <a:p>
          <a:r>
            <a:rPr lang="nl-NL" sz="1800"/>
            <a:t>21:45 uur Einddialoog.</a:t>
          </a:r>
        </a:p>
      </dgm:t>
    </dgm:pt>
    <dgm:pt modelId="{B5B97B3C-F44E-4861-969E-1570EB7927B4}" type="parTrans" cxnId="{17EE163B-A8ED-4D3A-B602-778D7EDE48C1}">
      <dgm:prSet/>
      <dgm:spPr/>
      <dgm:t>
        <a:bodyPr/>
        <a:lstStyle/>
        <a:p>
          <a:endParaRPr lang="nl-NL" sz="2000"/>
        </a:p>
      </dgm:t>
    </dgm:pt>
    <dgm:pt modelId="{D81E35FA-598E-4DCB-A57E-3521ECB0938D}" type="sibTrans" cxnId="{17EE163B-A8ED-4D3A-B602-778D7EDE48C1}">
      <dgm:prSet/>
      <dgm:spPr/>
      <dgm:t>
        <a:bodyPr/>
        <a:lstStyle/>
        <a:p>
          <a:endParaRPr lang="nl-NL" sz="2000"/>
        </a:p>
      </dgm:t>
    </dgm:pt>
    <dgm:pt modelId="{F6CEE464-7E86-4ED0-BBD4-BCCE1A252A71}" type="pres">
      <dgm:prSet presAssocID="{E1351F80-C27B-4B46-BB06-5C3A9DD78EFC}" presName="linear" presStyleCnt="0">
        <dgm:presLayoutVars>
          <dgm:animLvl val="lvl"/>
          <dgm:resizeHandles val="exact"/>
        </dgm:presLayoutVars>
      </dgm:prSet>
      <dgm:spPr/>
    </dgm:pt>
    <dgm:pt modelId="{67BBCA99-DD5D-4952-A61C-65F01D917007}" type="pres">
      <dgm:prSet presAssocID="{9559281E-67A8-4E4D-A21C-22FF56E27C9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6310E2-21BE-4804-A989-B15C3AA4C19C}" type="pres">
      <dgm:prSet presAssocID="{52D391D6-F45A-4CE9-A79C-B6A7AB85A10C}" presName="spacer" presStyleCnt="0"/>
      <dgm:spPr/>
    </dgm:pt>
    <dgm:pt modelId="{21B75276-3021-4E4B-892A-B18E21875DE3}" type="pres">
      <dgm:prSet presAssocID="{A131F1BF-65E7-4CE0-8D5E-7D07F2E486E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B3F2F32-114F-4B7B-9838-1761A95627F5}" type="pres">
      <dgm:prSet presAssocID="{2009807C-0ABF-4388-9BF6-0EFC7325FF3A}" presName="spacer" presStyleCnt="0"/>
      <dgm:spPr/>
    </dgm:pt>
    <dgm:pt modelId="{98DBCBD4-2D95-460D-B3EE-6A3EA7678357}" type="pres">
      <dgm:prSet presAssocID="{6800D820-78F7-4631-87E2-E40773630D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78B5C3-5C95-46A5-BE4A-FEDD280F3ECA}" type="pres">
      <dgm:prSet presAssocID="{5468C0D4-3D2E-4CDD-A23E-FCEA89A5AFF4}" presName="spacer" presStyleCnt="0"/>
      <dgm:spPr/>
    </dgm:pt>
    <dgm:pt modelId="{D439B2D1-41CB-4479-A112-3110F7182491}" type="pres">
      <dgm:prSet presAssocID="{E3351721-A51C-488C-8373-274BD76236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BE8A26-3256-4D62-B1A7-03F871C21ED4}" type="pres">
      <dgm:prSet presAssocID="{D5AA685A-C35C-4CD8-876A-717465DA52B6}" presName="spacer" presStyleCnt="0"/>
      <dgm:spPr/>
    </dgm:pt>
    <dgm:pt modelId="{C285912D-13DE-4B7D-9F61-6930659EE482}" type="pres">
      <dgm:prSet presAssocID="{873F87E5-D203-4118-84DE-8ABBD93CC38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57AF01-03B5-45DB-A843-F8FD6A631434}" srcId="{E1351F80-C27B-4B46-BB06-5C3A9DD78EFC}" destId="{A131F1BF-65E7-4CE0-8D5E-7D07F2E486E1}" srcOrd="1" destOrd="0" parTransId="{1A6485A7-D186-48AC-9A4C-AEABC4ED9C38}" sibTransId="{2009807C-0ABF-4388-9BF6-0EFC7325FF3A}"/>
    <dgm:cxn modelId="{C15D0F03-F323-4053-9D11-01723EACC8C9}" type="presOf" srcId="{E1351F80-C27B-4B46-BB06-5C3A9DD78EFC}" destId="{F6CEE464-7E86-4ED0-BBD4-BCCE1A252A71}" srcOrd="0" destOrd="0" presId="urn:microsoft.com/office/officeart/2005/8/layout/vList2"/>
    <dgm:cxn modelId="{17EE163B-A8ED-4D3A-B602-778D7EDE48C1}" srcId="{E1351F80-C27B-4B46-BB06-5C3A9DD78EFC}" destId="{873F87E5-D203-4118-84DE-8ABBD93CC382}" srcOrd="4" destOrd="0" parTransId="{B5B97B3C-F44E-4861-969E-1570EB7927B4}" sibTransId="{D81E35FA-598E-4DCB-A57E-3521ECB0938D}"/>
    <dgm:cxn modelId="{2BF51941-6073-4B54-9E2C-439627005133}" srcId="{E1351F80-C27B-4B46-BB06-5C3A9DD78EFC}" destId="{E3351721-A51C-488C-8373-274BD76236E5}" srcOrd="3" destOrd="0" parTransId="{3445CAEB-8B6E-4B20-87AF-39ACEA4D215F}" sibTransId="{D5AA685A-C35C-4CD8-876A-717465DA52B6}"/>
    <dgm:cxn modelId="{FE16DB87-004D-4A09-9CDB-2A65BC6AADCC}" type="presOf" srcId="{9559281E-67A8-4E4D-A21C-22FF56E27C93}" destId="{67BBCA99-DD5D-4952-A61C-65F01D917007}" srcOrd="0" destOrd="0" presId="urn:microsoft.com/office/officeart/2005/8/layout/vList2"/>
    <dgm:cxn modelId="{95123C95-9F0F-4362-9F77-86031D774A15}" type="presOf" srcId="{873F87E5-D203-4118-84DE-8ABBD93CC382}" destId="{C285912D-13DE-4B7D-9F61-6930659EE482}" srcOrd="0" destOrd="0" presId="urn:microsoft.com/office/officeart/2005/8/layout/vList2"/>
    <dgm:cxn modelId="{4604A3A5-6982-4BCB-A931-2EEE01456D0C}" srcId="{E1351F80-C27B-4B46-BB06-5C3A9DD78EFC}" destId="{6800D820-78F7-4631-87E2-E40773630DD2}" srcOrd="2" destOrd="0" parTransId="{5CF8FD34-E005-47CF-A070-643315848C2C}" sibTransId="{5468C0D4-3D2E-4CDD-A23E-FCEA89A5AFF4}"/>
    <dgm:cxn modelId="{99818FC2-68E3-42E6-B201-7463714C2537}" type="presOf" srcId="{E3351721-A51C-488C-8373-274BD76236E5}" destId="{D439B2D1-41CB-4479-A112-3110F7182491}" srcOrd="0" destOrd="0" presId="urn:microsoft.com/office/officeart/2005/8/layout/vList2"/>
    <dgm:cxn modelId="{93D4D6D7-D599-4DB9-959F-A663E7A3A8C4}" type="presOf" srcId="{A131F1BF-65E7-4CE0-8D5E-7D07F2E486E1}" destId="{21B75276-3021-4E4B-892A-B18E21875DE3}" srcOrd="0" destOrd="0" presId="urn:microsoft.com/office/officeart/2005/8/layout/vList2"/>
    <dgm:cxn modelId="{9DAAD2E2-EB78-4FF4-B41A-0EA64CC68911}" srcId="{E1351F80-C27B-4B46-BB06-5C3A9DD78EFC}" destId="{9559281E-67A8-4E4D-A21C-22FF56E27C93}" srcOrd="0" destOrd="0" parTransId="{06CF2B84-C67A-4CBD-BE03-89DA40FD7BBC}" sibTransId="{52D391D6-F45A-4CE9-A79C-B6A7AB85A10C}"/>
    <dgm:cxn modelId="{BAAEF7F2-5575-409C-895B-42E6D760FB44}" type="presOf" srcId="{6800D820-78F7-4631-87E2-E40773630DD2}" destId="{98DBCBD4-2D95-460D-B3EE-6A3EA7678357}" srcOrd="0" destOrd="0" presId="urn:microsoft.com/office/officeart/2005/8/layout/vList2"/>
    <dgm:cxn modelId="{5B185A2D-0176-4C4E-96D4-2BEAEE2C275B}" type="presParOf" srcId="{F6CEE464-7E86-4ED0-BBD4-BCCE1A252A71}" destId="{67BBCA99-DD5D-4952-A61C-65F01D917007}" srcOrd="0" destOrd="0" presId="urn:microsoft.com/office/officeart/2005/8/layout/vList2"/>
    <dgm:cxn modelId="{1901B450-AF05-4627-8A58-8910C54C23F3}" type="presParOf" srcId="{F6CEE464-7E86-4ED0-BBD4-BCCE1A252A71}" destId="{1F6310E2-21BE-4804-A989-B15C3AA4C19C}" srcOrd="1" destOrd="0" presId="urn:microsoft.com/office/officeart/2005/8/layout/vList2"/>
    <dgm:cxn modelId="{0551015F-B908-4601-97C2-F378F5FFE40A}" type="presParOf" srcId="{F6CEE464-7E86-4ED0-BBD4-BCCE1A252A71}" destId="{21B75276-3021-4E4B-892A-B18E21875DE3}" srcOrd="2" destOrd="0" presId="urn:microsoft.com/office/officeart/2005/8/layout/vList2"/>
    <dgm:cxn modelId="{1AF57C4A-08D1-4D09-8248-D34932ECD6B5}" type="presParOf" srcId="{F6CEE464-7E86-4ED0-BBD4-BCCE1A252A71}" destId="{EB3F2F32-114F-4B7B-9838-1761A95627F5}" srcOrd="3" destOrd="0" presId="urn:microsoft.com/office/officeart/2005/8/layout/vList2"/>
    <dgm:cxn modelId="{AD3A6556-8C44-4D61-A877-0AC968DD9808}" type="presParOf" srcId="{F6CEE464-7E86-4ED0-BBD4-BCCE1A252A71}" destId="{98DBCBD4-2D95-460D-B3EE-6A3EA7678357}" srcOrd="4" destOrd="0" presId="urn:microsoft.com/office/officeart/2005/8/layout/vList2"/>
    <dgm:cxn modelId="{5781B6E4-C9DD-4AE9-BD30-421EF76794A5}" type="presParOf" srcId="{F6CEE464-7E86-4ED0-BBD4-BCCE1A252A71}" destId="{CD78B5C3-5C95-46A5-BE4A-FEDD280F3ECA}" srcOrd="5" destOrd="0" presId="urn:microsoft.com/office/officeart/2005/8/layout/vList2"/>
    <dgm:cxn modelId="{3F774F96-17C6-4F45-B1C5-82282AA42CD0}" type="presParOf" srcId="{F6CEE464-7E86-4ED0-BBD4-BCCE1A252A71}" destId="{D439B2D1-41CB-4479-A112-3110F7182491}" srcOrd="6" destOrd="0" presId="urn:microsoft.com/office/officeart/2005/8/layout/vList2"/>
    <dgm:cxn modelId="{04704629-4AA8-4D5B-99ED-7B6768F18CB9}" type="presParOf" srcId="{F6CEE464-7E86-4ED0-BBD4-BCCE1A252A71}" destId="{90BE8A26-3256-4D62-B1A7-03F871C21ED4}" srcOrd="7" destOrd="0" presId="urn:microsoft.com/office/officeart/2005/8/layout/vList2"/>
    <dgm:cxn modelId="{8148E763-E55A-4A05-BDA9-96E900DAF7F8}" type="presParOf" srcId="{F6CEE464-7E86-4ED0-BBD4-BCCE1A252A71}" destId="{C285912D-13DE-4B7D-9F61-6930659EE4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BCA99-DD5D-4952-A61C-65F01D917007}">
      <dsp:nvSpPr>
        <dsp:cNvPr id="0" name=""/>
        <dsp:cNvSpPr/>
      </dsp:nvSpPr>
      <dsp:spPr>
        <a:xfrm>
          <a:off x="0" y="343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20:00 uur Plenair: voorstelrondje en korte herhaling van wat een L4L energiehub is en een energiegemeenschap;</a:t>
          </a:r>
        </a:p>
      </dsp:txBody>
      <dsp:txXfrm>
        <a:off x="53587" y="53930"/>
        <a:ext cx="6448173" cy="990557"/>
      </dsp:txXfrm>
    </dsp:sp>
    <dsp:sp modelId="{21B75276-3021-4E4B-892A-B18E21875DE3}">
      <dsp:nvSpPr>
        <dsp:cNvPr id="0" name=""/>
        <dsp:cNvSpPr/>
      </dsp:nvSpPr>
      <dsp:spPr>
        <a:xfrm>
          <a:off x="0" y="1112250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20:20 uur In groepjes: bepalen welke vragen we behandeld willen zien. Ieder groepje maakt een top 3 met vragen;</a:t>
          </a:r>
        </a:p>
      </dsp:txBody>
      <dsp:txXfrm>
        <a:off x="53587" y="1165837"/>
        <a:ext cx="6448173" cy="990557"/>
      </dsp:txXfrm>
    </dsp:sp>
    <dsp:sp modelId="{98DBCBD4-2D95-460D-B3EE-6A3EA7678357}">
      <dsp:nvSpPr>
        <dsp:cNvPr id="0" name=""/>
        <dsp:cNvSpPr/>
      </dsp:nvSpPr>
      <dsp:spPr>
        <a:xfrm>
          <a:off x="0" y="2224157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20:35 uur Plenair: beantwoording vragen, waar mogelijk;</a:t>
          </a:r>
        </a:p>
      </dsp:txBody>
      <dsp:txXfrm>
        <a:off x="53587" y="2277744"/>
        <a:ext cx="6448173" cy="990557"/>
      </dsp:txXfrm>
    </dsp:sp>
    <dsp:sp modelId="{D439B2D1-41CB-4479-A112-3110F7182491}">
      <dsp:nvSpPr>
        <dsp:cNvPr id="0" name=""/>
        <dsp:cNvSpPr/>
      </dsp:nvSpPr>
      <dsp:spPr>
        <a:xfrm>
          <a:off x="0" y="3336064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sp:txBody>
      <dsp:txXfrm>
        <a:off x="53587" y="3389651"/>
        <a:ext cx="6448173" cy="990557"/>
      </dsp:txXfrm>
    </dsp:sp>
    <dsp:sp modelId="{C285912D-13DE-4B7D-9F61-6930659EE482}">
      <dsp:nvSpPr>
        <dsp:cNvPr id="0" name=""/>
        <dsp:cNvSpPr/>
      </dsp:nvSpPr>
      <dsp:spPr>
        <a:xfrm>
          <a:off x="0" y="4447971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21:45 uur Einddialoog.</a:t>
          </a:r>
        </a:p>
      </dsp:txBody>
      <dsp:txXfrm>
        <a:off x="53587" y="4501558"/>
        <a:ext cx="6448173" cy="990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BCA99-DD5D-4952-A61C-65F01D917007}">
      <dsp:nvSpPr>
        <dsp:cNvPr id="0" name=""/>
        <dsp:cNvSpPr/>
      </dsp:nvSpPr>
      <dsp:spPr>
        <a:xfrm>
          <a:off x="0" y="343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20:00 uur Plenair: voorstelrondje en korte herhaling van wat een L4L energiehub is en een energiegemeenschap;</a:t>
          </a:r>
        </a:p>
      </dsp:txBody>
      <dsp:txXfrm>
        <a:off x="53587" y="53930"/>
        <a:ext cx="6448173" cy="990557"/>
      </dsp:txXfrm>
    </dsp:sp>
    <dsp:sp modelId="{21B75276-3021-4E4B-892A-B18E21875DE3}">
      <dsp:nvSpPr>
        <dsp:cNvPr id="0" name=""/>
        <dsp:cNvSpPr/>
      </dsp:nvSpPr>
      <dsp:spPr>
        <a:xfrm>
          <a:off x="0" y="1112250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20:20 uur In groepjes: bepalen welke vragen we behandeld willen zien. Ieder groepje maakt een top 3 met vragen;</a:t>
          </a:r>
        </a:p>
      </dsp:txBody>
      <dsp:txXfrm>
        <a:off x="53587" y="1165837"/>
        <a:ext cx="6448173" cy="990557"/>
      </dsp:txXfrm>
    </dsp:sp>
    <dsp:sp modelId="{98DBCBD4-2D95-460D-B3EE-6A3EA7678357}">
      <dsp:nvSpPr>
        <dsp:cNvPr id="0" name=""/>
        <dsp:cNvSpPr/>
      </dsp:nvSpPr>
      <dsp:spPr>
        <a:xfrm>
          <a:off x="0" y="2224157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20:35 uur Plenair: beantwoording vragen, waar mogelijk;</a:t>
          </a:r>
        </a:p>
      </dsp:txBody>
      <dsp:txXfrm>
        <a:off x="53587" y="2277744"/>
        <a:ext cx="6448173" cy="990557"/>
      </dsp:txXfrm>
    </dsp:sp>
    <dsp:sp modelId="{D439B2D1-41CB-4479-A112-3110F7182491}">
      <dsp:nvSpPr>
        <dsp:cNvPr id="0" name=""/>
        <dsp:cNvSpPr/>
      </dsp:nvSpPr>
      <dsp:spPr>
        <a:xfrm>
          <a:off x="0" y="3336064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sp:txBody>
      <dsp:txXfrm>
        <a:off x="53587" y="3389651"/>
        <a:ext cx="6448173" cy="990557"/>
      </dsp:txXfrm>
    </dsp:sp>
    <dsp:sp modelId="{C285912D-13DE-4B7D-9F61-6930659EE482}">
      <dsp:nvSpPr>
        <dsp:cNvPr id="0" name=""/>
        <dsp:cNvSpPr/>
      </dsp:nvSpPr>
      <dsp:spPr>
        <a:xfrm>
          <a:off x="0" y="4447971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21:45 uur Einddialoog.</a:t>
          </a:r>
        </a:p>
      </dsp:txBody>
      <dsp:txXfrm>
        <a:off x="53587" y="4501558"/>
        <a:ext cx="6448173" cy="9905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BCA99-DD5D-4952-A61C-65F01D917007}">
      <dsp:nvSpPr>
        <dsp:cNvPr id="0" name=""/>
        <dsp:cNvSpPr/>
      </dsp:nvSpPr>
      <dsp:spPr>
        <a:xfrm>
          <a:off x="0" y="343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20:00 uur Plenair: voorstelrondje en korte herhaling van wat een L4L energiehub is en een energiegemeenschap;</a:t>
          </a:r>
        </a:p>
      </dsp:txBody>
      <dsp:txXfrm>
        <a:off x="53587" y="53930"/>
        <a:ext cx="6448173" cy="990557"/>
      </dsp:txXfrm>
    </dsp:sp>
    <dsp:sp modelId="{21B75276-3021-4E4B-892A-B18E21875DE3}">
      <dsp:nvSpPr>
        <dsp:cNvPr id="0" name=""/>
        <dsp:cNvSpPr/>
      </dsp:nvSpPr>
      <dsp:spPr>
        <a:xfrm>
          <a:off x="0" y="1112250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20:20 uur In groepjes: bepalen welke vragen we behandeld willen zien. Ieder groepje maakt een top 3 met vragen;</a:t>
          </a:r>
        </a:p>
      </dsp:txBody>
      <dsp:txXfrm>
        <a:off x="53587" y="1165837"/>
        <a:ext cx="6448173" cy="990557"/>
      </dsp:txXfrm>
    </dsp:sp>
    <dsp:sp modelId="{98DBCBD4-2D95-460D-B3EE-6A3EA7678357}">
      <dsp:nvSpPr>
        <dsp:cNvPr id="0" name=""/>
        <dsp:cNvSpPr/>
      </dsp:nvSpPr>
      <dsp:spPr>
        <a:xfrm>
          <a:off x="0" y="2224157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20:35 uur Plenair: beantwoording vragen, waar mogelijk;</a:t>
          </a:r>
        </a:p>
      </dsp:txBody>
      <dsp:txXfrm>
        <a:off x="53587" y="2277744"/>
        <a:ext cx="6448173" cy="990557"/>
      </dsp:txXfrm>
    </dsp:sp>
    <dsp:sp modelId="{D439B2D1-41CB-4479-A112-3110F7182491}">
      <dsp:nvSpPr>
        <dsp:cNvPr id="0" name=""/>
        <dsp:cNvSpPr/>
      </dsp:nvSpPr>
      <dsp:spPr>
        <a:xfrm>
          <a:off x="0" y="3336064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21:25 uur In groepjes: bepalen gewenste betrokkenheid (actieve actie, meedoen met anderen, geen interesse) en tevens inventarisatie van punten voor vervolg voor koepel, bestuur, energiebedrijf en energiecoöperaties;</a:t>
          </a:r>
        </a:p>
      </dsp:txBody>
      <dsp:txXfrm>
        <a:off x="53587" y="3389651"/>
        <a:ext cx="6448173" cy="990557"/>
      </dsp:txXfrm>
    </dsp:sp>
    <dsp:sp modelId="{C285912D-13DE-4B7D-9F61-6930659EE482}">
      <dsp:nvSpPr>
        <dsp:cNvPr id="0" name=""/>
        <dsp:cNvSpPr/>
      </dsp:nvSpPr>
      <dsp:spPr>
        <a:xfrm>
          <a:off x="0" y="4447971"/>
          <a:ext cx="6555347" cy="10977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21:45 uur Einddialoog.</a:t>
          </a:r>
        </a:p>
      </dsp:txBody>
      <dsp:txXfrm>
        <a:off x="53587" y="4501558"/>
        <a:ext cx="6448173" cy="990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ACA26-AD6C-40AF-8B9C-40505217575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D8AB-CBCB-494D-AF16-EA45874DF4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2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6744de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6744de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6744deb7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6744deb7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6744deb70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6744deb70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80BD-C09A-2644-5796-C4A5A83D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56A80D-98D6-A2AD-BCC6-FE38A1DDD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21A051C-F0E6-64E4-B109-FD2F09FB7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28AE6D-9D6E-EC2D-3BAA-D59E714A9C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3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45516-EF1B-E978-6F85-23AA2E6A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35BBA8-FA96-8E87-85B9-E8F02470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005B85-0E83-2CD8-E421-A35324AB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BFC17-5D3C-765A-94E4-632C91D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D884D-2486-EF8F-AC39-B9AD8BC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7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500F1-F5B3-C209-42C8-692CB20D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0DCFDC-6585-4371-4789-7D36241BC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22819-A794-BB67-A64A-76F879D4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F3DBCB-99D3-01D9-A80E-FCA91D9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8B6CE6-BD95-B90A-5DEC-4FDA9ABC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57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0CECA2-66E4-F856-F9A3-EDB91A26C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DA983A-CDFC-D080-3DD5-EC28948BC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57F691-2058-A485-746C-2FFE6578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BC16CC-1C70-9F6D-669C-55E850418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41A0DC-A9E2-7F83-FC7E-8A965093D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0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28-06-2023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ernergiek  en zelfstandig Fryslan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7EE4-B56B-41D8-BC46-A6F0CE290F9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24416" y="1699200"/>
            <a:ext cx="10943168" cy="4406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60000">
              <a:buSzPct val="100000"/>
              <a:defRPr/>
            </a:lvl2pPr>
            <a:lvl3pPr marL="720000" indent="-360000">
              <a:buSzPct val="75000"/>
              <a:buFontTx/>
              <a:buBlip>
                <a:blip r:embed="rId2"/>
              </a:buBlip>
              <a:defRPr/>
            </a:lvl3pPr>
            <a:lvl4pPr marL="1080000" indent="-360000">
              <a:buFont typeface="Arial" panose="020B0604020202020204" pitchFamily="34" charset="0"/>
              <a:buChar char="•"/>
              <a:defRPr sz="1800"/>
            </a:lvl4pPr>
            <a:lvl5pPr marL="1440000" indent="-360000">
              <a:buFont typeface="Calibri" panose="020F0502020204030204" pitchFamily="34" charset="0"/>
              <a:buChar char="‐"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9727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3EF58-F764-4B77-97E1-EC4F8275A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EAAFE2-7968-45C2-A47E-591908C05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DAAB62-72CB-444E-AF04-48A71D1C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6BC466-7D92-4A04-95F3-78161B33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458D85-79BC-47E0-BF58-8D2987A4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4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B0023-403A-426F-B5E3-6D74F217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604EFF-644B-4C9F-ABF8-C7CDD37FD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FB76F-1AE8-45B3-A509-9A7D8D65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67BD5A-0CF4-42A1-AFBF-BCF6EF02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634C7D-698E-4649-B2EA-D08F4200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07DEB-98AA-4304-8307-DDD6AEEB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3A37A3-1B7B-40CF-B21D-30D64E839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70236E-12C2-433D-A055-D2B77D74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E87B35-2321-4146-8F5D-813C618F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74F705-7A4E-4B11-9C54-8631695D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A028C-9011-4E17-A60D-6DD2E9D9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9C2385-A1B1-4F9B-9CBA-E7C7F8727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208C2C-6516-4717-83FC-A51F8FD9D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44061D-DAE7-4E3A-9A6C-898B9CFC9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312D42-DA19-428B-BEBA-C82DE1E9B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BFEF50-AE84-4A04-8FF7-E616DDC00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1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B2F2C-C285-4180-B095-5E6D3F63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DFB3F8-344C-4689-A472-E7556E39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64AE6E-BEE5-4306-8C34-A36124501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1582BD-3076-4801-B478-9AC61AF02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E4A3C7B-3259-4F7D-AEE1-38E25CBD2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171370-2C9B-414C-BD5B-F0FD2109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8638BD-A40D-445D-8259-4D81A579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2DB8E3-08B8-4084-ADDB-7EAC4FEE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3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74629-73E8-4069-AE42-EF138FA64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9C6990-4C3C-464C-9E6A-0A86ECF0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A711AF2-AD16-490E-86A6-A1DDC426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5F9B5F-E37D-485A-B41F-E9B5E74D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2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9C08F8F-B20C-4478-98D9-A71444ED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579B49D-245D-4159-8D93-2BF76A8F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56B7A1-8871-433C-884D-E3CB1CA1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9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E15AC-AB6F-6B8F-62B6-B1E11B80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300D7-660B-A48C-99F6-46EC86C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B360C6-488F-1276-A8DF-643564E9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02558A-0894-C724-9B18-B6F88FE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96C32-4C4C-8353-085F-8AE727E5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76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88419-BB94-4DB9-A9AA-8F3EE488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2C833D-758F-4072-995A-7D9E512D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0DD284-94F4-427E-9F49-03FBAAF7D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57EEA9-2CEE-451E-9800-8C94A45B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9A75F96-119C-4AA3-9D83-1DF396EB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5F7513-3650-4434-8616-F4E73D25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F963C-24C6-46EB-86DE-82A82EA0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CA1993-04F7-48E6-BBC4-407E1B789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DC7077-6822-48BC-BB95-8DBD51E3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3A36E1-96EE-4154-85C9-5AB59840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55A7CE-AFA8-4952-BF92-7F6E4DA4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778469-D12A-431B-91EC-D4969774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C03C1-266F-4C10-97C8-C14FA8B5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D9C553-DDBF-4666-9C01-97AA538DE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3E01E0-BE51-4E2E-922C-825DD684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AB69CB-D860-4F2E-B056-8F6A9B38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F16907-3A65-481C-874C-6649FC92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2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B2CBDD2-FB4A-4FB8-A198-F21E50226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191C35-0F98-4D8E-A444-A89314D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149D21-2A93-43AE-9775-BC1C86EC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46BFD-DF34-4B7A-B8CA-1C5995E2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DD0490-2154-4546-B2A9-23639AB7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8" name="Afbeelding 7" descr="Witte wolken tegen een diepblauwe lucht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Afbeelding 9" descr="Close-up van een plantscheut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Afbeelding 10" descr="Golv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8CCF05-D106-4BE4-9F5A-07B20AE403AF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1590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pic>
        <p:nvPicPr>
          <p:cNvPr id="11" name="Afbeelding 10" descr="Close-up van groene plant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Afbeelding 8" descr="Golv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14687-A35F-4D4A-84E0-457398F56BDC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0443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8F5168-B8BF-4FE5-A4FD-95084AC0DE4D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42813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B726E-E037-45CB-BF1C-C591AA0F8162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15289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E83-7FD7-57CD-F5D1-4F9ED8B4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EAD25C-EA4B-8C77-1BB0-08177AEE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994041-B380-D86C-2FAB-B592C6C8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CE7363-3AE4-1EC4-820A-6279A168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6A83D-CFF4-8505-C34F-A271398C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71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39E39-2087-4A34-B67F-18ABAE681D6E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99776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4BE70-D60B-469D-8D93-AA7E3342FE4C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3165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BBD213-F573-467B-9A6E-2858DC4EAB3F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0191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1E8B87-C49C-4AAC-9C36-EDD8ACCB770B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6597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nl-NL"/>
              <a:t>Klik om de modelstijlen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180D39-441C-4210-8EEB-A52885ED5269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8469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333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332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704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126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5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85601-B859-5C26-7E9B-8B396530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434A18-5342-77A2-BCCC-5FAC99C62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3ADE974-68D3-9847-DC5A-0DC911642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5C378F-EAE8-941B-1BA0-F166E3CC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532A5F-B9D3-73F8-BD3B-DC70ACBD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A0337D-2539-DE64-5AF0-110A5DCF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001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680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66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908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0983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458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2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ADB16-F00D-8F1A-620B-80F4C577F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F374BB-BD67-EA1E-C9FA-95F53EE7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1303E8-8B28-383C-0BF8-90ABD8F1C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C9D35C-15D9-6DD7-B556-319AA912B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BA23BD-4F1A-C5F0-F1BC-9BDD82984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90DC9B-3F9E-BAEC-616A-143306E8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9E62B31-797E-F09A-6804-23F21330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49D7B3-94EA-0591-3920-32EDF887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5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CDB9A-D86A-5DDC-5B6B-B3AE8FDA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D919105-3DB9-ADF8-6739-C9D59770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C2C9AD-9411-93FB-7FD4-CE419F01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020BF0-2732-EB91-0F74-6E118994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9AB035C-2073-13FE-7FE6-9890DEB91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11380E8-3DCC-C5F2-2D84-FDBD5D6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169B80-14FA-ACCB-353A-CB8C14F0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39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C2DBAA-98CC-284D-991A-6FC016298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D17D4-25FE-CE05-FC0E-7E170694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428D0-9E0A-BF71-8595-36B326FB0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2528160-EB0A-6E05-2A53-D070B1BF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A15C8F-DC2D-C3A4-286A-5C2A85A5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AB702B-E5B5-EF41-5B7E-133584A2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2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F075A-87E4-9557-2A4D-3128D9C1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33ED135-D917-4EDE-B279-C9822B39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FD95E6-5A2E-6064-C228-2786F048F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CB6A18-E0FA-BEE6-EEDB-01AED740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E65291-9BCE-53B8-07D9-74835CE4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169547-7C85-8E3C-369B-E79FA34E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15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D0EE12-5962-DDAB-90F2-1F1A3381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98F845-6235-6514-653B-5E4556E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D07A8F-3A30-F751-20F9-2C11FE904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4037-6EDF-4D1A-BC1B-57192864C79C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969AFE-B186-1765-1DF8-1B451E2BD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23FAD3-2B15-AFCB-ABFF-76A6DE167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D2E1-6718-486C-9CCB-B05245656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17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AF5D9F-308A-46B4-86F8-5DEC49B7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EE076A-2E4D-4496-ADA5-38861C82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EC18FC-BFA6-4C7B-AAEA-289C446CF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283D-C7C7-4E65-BBA2-37A4ECAEF2FE}" type="datetimeFigureOut">
              <a:rPr lang="nl-NL" smtClean="0"/>
              <a:t>15-4-2025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BB96E2-0A0B-42EF-865D-F26B4C9E8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1CE747-9549-494E-A633-09964B3D4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2CD8-C3F1-4C5A-858F-23E1F86AC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23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F8814D39-4657-482F-B4FE-D8FBE3B76190}" type="datetime1">
              <a:rPr lang="nl-NL" smtClean="0"/>
              <a:t>15-4-2025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dirty="0"/>
              <a:t>Een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25390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6040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62323E4-E3A9-34C6-02FF-724B443213CF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dirty="0"/>
            </a:br>
            <a:br>
              <a:rPr lang="nl-NL" dirty="0"/>
            </a:br>
            <a:r>
              <a:rPr lang="nl-NL" sz="3200" dirty="0"/>
              <a:t>Local4Local en energiegemeenschappen</a:t>
            </a:r>
            <a:br>
              <a:rPr lang="nl-NL" sz="3200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729181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Terherne, 15 april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55078D-EA3B-4BDD-9D2D-B7808937EA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5150C58-10A2-4AFC-B6B8-8D44DA6584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C38BAE4-2A75-4FEF-98ED-97420F5B7B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B0490CF-C0C1-08E8-FF4E-B2FDB5670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96" y="596780"/>
            <a:ext cx="4217581" cy="9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14C78-9C44-7F7B-9E0F-2E0C029D2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B92D41-F989-22A3-1B5E-55347B168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3E1450-2957-55AF-3062-CD6A39959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6C1D1-D18E-81BC-D19C-40C502713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03AEDC-F9EC-E6F6-45AA-50D7B604E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A7263-A43E-8E8D-0F7B-0ABAED59D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B146B4E-59F2-78E5-7BC3-A326452F8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912490-29F8-E7AB-AF1F-12F8398C9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2AC3D7-4FA2-B626-547A-1CE16F38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>
                <a:solidFill>
                  <a:srgbClr val="FFFFFF"/>
                </a:solidFill>
              </a:rPr>
              <a:t>Programma</a:t>
            </a:r>
            <a:br>
              <a:rPr lang="nl-NL" sz="4000" dirty="0">
                <a:solidFill>
                  <a:srgbClr val="FFFFFF"/>
                </a:solidFill>
              </a:rPr>
            </a:br>
            <a:br>
              <a:rPr lang="nl-NL" sz="4000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60EC3D12-D031-596F-D474-B6F963CC8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071107"/>
              </p:ext>
            </p:extLst>
          </p:nvPr>
        </p:nvGraphicFramePr>
        <p:xfrm>
          <a:off x="4698858" y="666114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368816CB-349D-7A27-72C0-9D49240A9ADC}"/>
              </a:ext>
            </a:extLst>
          </p:cNvPr>
          <p:cNvSpPr/>
          <p:nvPr/>
        </p:nvSpPr>
        <p:spPr>
          <a:xfrm>
            <a:off x="4192859" y="1494263"/>
            <a:ext cx="7532419" cy="1661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1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0026 0.1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398B4-E3E6-7D59-753C-5A81339A0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5CC820-84EA-76BB-1B96-A2F761835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F564A9-9E7E-2EBD-E11A-EA8C0383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5AED1-94B9-F41B-A30F-F03482836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71EB26-6348-AAE3-6CC0-F7A29A1D6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C861B-49D8-21D9-822C-63363D32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9BA643-056A-B925-FEA9-67ACFC6E6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5F6094-5024-A5C1-5549-1B41275E3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66ADF0-2D56-D3C5-BCE3-6B563EC6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>
                <a:solidFill>
                  <a:srgbClr val="FFFFFF"/>
                </a:solidFill>
              </a:rPr>
              <a:t>Programma</a:t>
            </a:r>
            <a:br>
              <a:rPr lang="nl-NL" sz="4000" dirty="0">
                <a:solidFill>
                  <a:srgbClr val="FFFFFF"/>
                </a:solidFill>
              </a:rPr>
            </a:br>
            <a:br>
              <a:rPr lang="nl-NL" sz="4000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4595E7F0-DB88-606F-3072-6D10FF944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69505"/>
              </p:ext>
            </p:extLst>
          </p:nvPr>
        </p:nvGraphicFramePr>
        <p:xfrm>
          <a:off x="4698858" y="666114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al 2">
            <a:extLst>
              <a:ext uri="{FF2B5EF4-FFF2-40B4-BE49-F238E27FC236}">
                <a16:creationId xmlns:a16="http://schemas.microsoft.com/office/drawing/2014/main" id="{FD11BD6A-C9C5-2334-D7BE-AFECD650682D}"/>
              </a:ext>
            </a:extLst>
          </p:cNvPr>
          <p:cNvSpPr/>
          <p:nvPr/>
        </p:nvSpPr>
        <p:spPr>
          <a:xfrm>
            <a:off x="4192859" y="3713352"/>
            <a:ext cx="7532419" cy="1661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51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022E-16 L -0.00156 0.1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8A196-8BB7-4E19-21E6-FF4A7F846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11C25AE-2CA5-0FA4-AA62-E31AB8FE8066}"/>
              </a:ext>
            </a:extLst>
          </p:cNvPr>
          <p:cNvSpPr/>
          <p:nvPr/>
        </p:nvSpPr>
        <p:spPr>
          <a:xfrm>
            <a:off x="1605064" y="0"/>
            <a:ext cx="5026324" cy="5951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134054-DAC2-F68F-24C8-7EA4C0656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190831"/>
            <a:ext cx="4846320" cy="4770783"/>
          </a:xfrm>
        </p:spPr>
        <p:txBody>
          <a:bodyPr rtlCol="0">
            <a:normAutofit/>
          </a:bodyPr>
          <a:lstStyle/>
          <a:p>
            <a:pPr rtl="0"/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5B67F4-0873-D7A8-B429-6B78986B7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777" y="4961614"/>
            <a:ext cx="4846320" cy="729181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Terherne, 15 april 2025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113CD7-3C7C-BA47-983A-DA793753AE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2059388"/>
            <a:ext cx="2130949" cy="38921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421C01-2A6C-373E-BD34-EFF57FE72E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5461" y="2059388"/>
            <a:ext cx="3286539" cy="38921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F03AE5-9A96-7DE3-D1D3-1E75367CE6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9388"/>
            <a:ext cx="1526650" cy="385881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D687A23-29F5-A4F9-C835-F22FA08BB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96" y="596780"/>
            <a:ext cx="4217581" cy="93600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2DF63D8-04A7-BD39-2B05-1FF4DF1063CE}"/>
              </a:ext>
            </a:extLst>
          </p:cNvPr>
          <p:cNvSpPr txBox="1">
            <a:spLocks/>
          </p:cNvSpPr>
          <p:nvPr/>
        </p:nvSpPr>
        <p:spPr>
          <a:xfrm>
            <a:off x="1904177" y="343231"/>
            <a:ext cx="4846320" cy="4770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/>
            </a:br>
            <a:br>
              <a:rPr lang="nl-NL"/>
            </a:br>
            <a:r>
              <a:rPr lang="nl-NL"/>
              <a:t>Dank voor je aandacht</a:t>
            </a:r>
            <a:br>
              <a:rPr lang="nl-NL" sz="3200"/>
            </a:br>
            <a:br>
              <a:rPr lang="nl-NL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35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2486C1-6B8A-3B84-D3BB-4984AADE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l-NL" sz="4000" dirty="0">
                <a:solidFill>
                  <a:srgbClr val="FFFFFF"/>
                </a:solidFill>
              </a:rPr>
              <a:t>Programma</a:t>
            </a:r>
            <a:br>
              <a:rPr lang="nl-NL" sz="4000" dirty="0">
                <a:solidFill>
                  <a:srgbClr val="FFFFFF"/>
                </a:solidFill>
              </a:rPr>
            </a:br>
            <a:br>
              <a:rPr lang="nl-NL" sz="4000" dirty="0">
                <a:solidFill>
                  <a:srgbClr val="FFFFFF"/>
                </a:solidFill>
              </a:rPr>
            </a:br>
            <a:endParaRPr lang="nl-NL" sz="4000" dirty="0">
              <a:solidFill>
                <a:srgbClr val="FFFFFF"/>
              </a:solidFill>
            </a:endParaRP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D065F026-6A42-57AF-A328-639DB4FBF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651531"/>
              </p:ext>
            </p:extLst>
          </p:nvPr>
        </p:nvGraphicFramePr>
        <p:xfrm>
          <a:off x="4698858" y="666114"/>
          <a:ext cx="65553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gras, buitenshuis, generator, apparaat">
            <a:extLst>
              <a:ext uri="{FF2B5EF4-FFF2-40B4-BE49-F238E27FC236}">
                <a16:creationId xmlns:a16="http://schemas.microsoft.com/office/drawing/2014/main" id="{901D9B41-0203-AB28-6B21-CBBDB722B2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883F14A-2B69-207D-1EF0-DD2D1B9FAB4D}"/>
              </a:ext>
            </a:extLst>
          </p:cNvPr>
          <p:cNvCxnSpPr>
            <a:cxnSpLocks/>
          </p:cNvCxnSpPr>
          <p:nvPr/>
        </p:nvCxnSpPr>
        <p:spPr>
          <a:xfrm>
            <a:off x="5943600" y="390293"/>
            <a:ext cx="0" cy="626698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6CE25107-63E8-FF09-D785-655D04327FCD}"/>
              </a:ext>
            </a:extLst>
          </p:cNvPr>
          <p:cNvSpPr/>
          <p:nvPr/>
        </p:nvSpPr>
        <p:spPr>
          <a:xfrm>
            <a:off x="4607313" y="2865863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3C7F78-468C-27F4-0B23-644BBDF6D4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054" y="200722"/>
            <a:ext cx="723091" cy="1135613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34AA303-4F73-2483-DA50-4D45E53C345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65232" y="3147432"/>
            <a:ext cx="67836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F86BADC9-E5F3-3DDB-C726-B9EC68448795}"/>
              </a:ext>
            </a:extLst>
          </p:cNvPr>
          <p:cNvSpPr/>
          <p:nvPr/>
        </p:nvSpPr>
        <p:spPr>
          <a:xfrm>
            <a:off x="3793274" y="391036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E5E53A2-71EB-9129-1F5E-AAEB64116B7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451193" y="4191930"/>
            <a:ext cx="149240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9EBC60B7-33F6-ADC8-04C3-DA4670DD7753}"/>
              </a:ext>
            </a:extLst>
          </p:cNvPr>
          <p:cNvSpPr/>
          <p:nvPr/>
        </p:nvSpPr>
        <p:spPr>
          <a:xfrm>
            <a:off x="3793274" y="2083419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8F181403-1A49-5A24-D9A3-F2613CF03AF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451193" y="2364988"/>
            <a:ext cx="149104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B78FE76E-B9A7-E9AC-4D74-1B6179AD4E2E}"/>
              </a:ext>
            </a:extLst>
          </p:cNvPr>
          <p:cNvSpPr/>
          <p:nvPr/>
        </p:nvSpPr>
        <p:spPr>
          <a:xfrm>
            <a:off x="807538" y="5332140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DC5235D5-9355-ECE4-5E51-853DE688FEE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465457" y="5613709"/>
            <a:ext cx="447677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F778C4BF-925E-5E91-CD7A-1055A02904E6}"/>
              </a:ext>
            </a:extLst>
          </p:cNvPr>
          <p:cNvSpPr/>
          <p:nvPr/>
        </p:nvSpPr>
        <p:spPr>
          <a:xfrm>
            <a:off x="2540620" y="513699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BDFB22EF-2407-7CE0-F0FB-EE47DBA8EAB8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198539" y="5418560"/>
            <a:ext cx="2743696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68092AA7-02C2-AD0C-1822-D57F729081B4}"/>
              </a:ext>
            </a:extLst>
          </p:cNvPr>
          <p:cNvSpPr/>
          <p:nvPr/>
        </p:nvSpPr>
        <p:spPr>
          <a:xfrm>
            <a:off x="2718111" y="3347224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C5E7655-4200-4B6A-D499-C7300748D09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376030" y="3628793"/>
            <a:ext cx="2566205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2412F737-3879-DF1A-3317-86025511BE67}"/>
              </a:ext>
            </a:extLst>
          </p:cNvPr>
          <p:cNvSpPr/>
          <p:nvPr/>
        </p:nvSpPr>
        <p:spPr>
          <a:xfrm>
            <a:off x="4775949" y="5895277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A6151EF4-5524-B2AD-7329-1FEFFC7E3C63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433868" y="6176846"/>
            <a:ext cx="50836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DE444251-5AA8-5414-2782-19E9AB448FCF}"/>
              </a:ext>
            </a:extLst>
          </p:cNvPr>
          <p:cNvSpPr/>
          <p:nvPr/>
        </p:nvSpPr>
        <p:spPr>
          <a:xfrm>
            <a:off x="4605948" y="1134639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81454BBF-DA04-F9C2-68B3-C7B6F30CEB2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263867" y="1416208"/>
            <a:ext cx="67836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09B9349F-6A4B-7876-5EF4-5E432B9A2682}"/>
              </a:ext>
            </a:extLst>
          </p:cNvPr>
          <p:cNvSpPr/>
          <p:nvPr/>
        </p:nvSpPr>
        <p:spPr>
          <a:xfrm>
            <a:off x="4581294" y="439172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A994C1A5-E2E9-5DA7-C157-3AA157D48CC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239213" y="4673290"/>
            <a:ext cx="70302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2869713C-7AA8-A9F9-6CB7-8EA00922C04F}"/>
              </a:ext>
            </a:extLst>
          </p:cNvPr>
          <p:cNvSpPr/>
          <p:nvPr/>
        </p:nvSpPr>
        <p:spPr>
          <a:xfrm>
            <a:off x="1719642" y="1522138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1344E875-9274-B1E8-3168-3B79D7234E23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2377561" y="1803707"/>
            <a:ext cx="356467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DFA4B835-3140-62E7-BCA3-59D9AF0F361D}"/>
              </a:ext>
            </a:extLst>
          </p:cNvPr>
          <p:cNvSpPr/>
          <p:nvPr/>
        </p:nvSpPr>
        <p:spPr>
          <a:xfrm>
            <a:off x="8029377" y="1294468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09704CF1-7A6A-99D8-4781-7C1825F73FE7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5942235" y="1576037"/>
            <a:ext cx="2087142" cy="464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26C5924E-4F5D-E9A3-E2AC-051859E68798}"/>
              </a:ext>
            </a:extLst>
          </p:cNvPr>
          <p:cNvSpPr txBox="1"/>
          <p:nvPr/>
        </p:nvSpPr>
        <p:spPr>
          <a:xfrm>
            <a:off x="2914716" y="4531586"/>
            <a:ext cx="1691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Dorpsmolen Tzum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5B4869E8-A750-AEED-8A82-2D4B6EA9860C}"/>
              </a:ext>
            </a:extLst>
          </p:cNvPr>
          <p:cNvSpPr txBox="1"/>
          <p:nvPr/>
        </p:nvSpPr>
        <p:spPr>
          <a:xfrm>
            <a:off x="8703267" y="1400892"/>
            <a:ext cx="2150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Tivoli – Vredenburg e.a.</a:t>
            </a:r>
          </a:p>
        </p:txBody>
      </p:sp>
      <p:sp>
        <p:nvSpPr>
          <p:cNvPr id="63" name="Pijl: links/rechts 62">
            <a:extLst>
              <a:ext uri="{FF2B5EF4-FFF2-40B4-BE49-F238E27FC236}">
                <a16:creationId xmlns:a16="http://schemas.microsoft.com/office/drawing/2014/main" id="{D8C80359-BB6C-B565-84B5-3114B6F8D468}"/>
              </a:ext>
            </a:extLst>
          </p:cNvPr>
          <p:cNvSpPr/>
          <p:nvPr/>
        </p:nvSpPr>
        <p:spPr>
          <a:xfrm rot="19113165">
            <a:off x="4435529" y="2830927"/>
            <a:ext cx="4489078" cy="544552"/>
          </a:xfrm>
          <a:prstGeom prst="left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Gelijktijdigheid circa 72%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7401F41C-9914-09E3-755E-BC356C294F63}"/>
              </a:ext>
            </a:extLst>
          </p:cNvPr>
          <p:cNvSpPr txBox="1"/>
          <p:nvPr/>
        </p:nvSpPr>
        <p:spPr>
          <a:xfrm>
            <a:off x="7180148" y="2976282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Dit is niet echt Local4Local</a:t>
            </a:r>
          </a:p>
        </p:txBody>
      </p:sp>
    </p:spTree>
    <p:extLst>
      <p:ext uri="{BB962C8B-B14F-4D97-AF65-F5344CB8AC3E}">
        <p14:creationId xmlns:p14="http://schemas.microsoft.com/office/powerpoint/2010/main" val="18234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34" grpId="0" animBg="1"/>
      <p:bldP spid="37" grpId="0" animBg="1"/>
      <p:bldP spid="62" grpId="0"/>
      <p:bldP spid="63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69065-D925-89D7-9311-BC803686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0BCB08E-2E23-13BB-B33D-A2FA6D4B9680}"/>
              </a:ext>
            </a:extLst>
          </p:cNvPr>
          <p:cNvCxnSpPr>
            <a:cxnSpLocks/>
          </p:cNvCxnSpPr>
          <p:nvPr/>
        </p:nvCxnSpPr>
        <p:spPr>
          <a:xfrm>
            <a:off x="5943600" y="390293"/>
            <a:ext cx="0" cy="6266985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AB33F24-85E1-D85D-F646-D71EA46A0566}"/>
              </a:ext>
            </a:extLst>
          </p:cNvPr>
          <p:cNvSpPr/>
          <p:nvPr/>
        </p:nvSpPr>
        <p:spPr>
          <a:xfrm>
            <a:off x="4607313" y="2865863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D5DFE8-09EE-9DB1-F530-CA307BC5B8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054" y="200722"/>
            <a:ext cx="723091" cy="1135613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D1BB88A-7170-8A50-EC8F-3A0AA6F0C567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265232" y="3147432"/>
            <a:ext cx="67836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A5D0D255-F985-5D58-EC4C-4840C017C5C3}"/>
              </a:ext>
            </a:extLst>
          </p:cNvPr>
          <p:cNvSpPr/>
          <p:nvPr/>
        </p:nvSpPr>
        <p:spPr>
          <a:xfrm>
            <a:off x="3793274" y="391036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DC2D0604-80B9-3C5B-85EE-553D3C00F39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451193" y="4191930"/>
            <a:ext cx="149240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6CAC5515-7BA8-2326-BE13-0E4EF6B14CB9}"/>
              </a:ext>
            </a:extLst>
          </p:cNvPr>
          <p:cNvSpPr/>
          <p:nvPr/>
        </p:nvSpPr>
        <p:spPr>
          <a:xfrm>
            <a:off x="3793274" y="2083419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EA384369-EC23-0B76-B5CD-21A288D90BF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451193" y="2364988"/>
            <a:ext cx="149104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ECC0F587-5203-225E-75EA-91A1C42B6732}"/>
              </a:ext>
            </a:extLst>
          </p:cNvPr>
          <p:cNvSpPr/>
          <p:nvPr/>
        </p:nvSpPr>
        <p:spPr>
          <a:xfrm>
            <a:off x="807538" y="5332140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C3A9CB73-B33A-2C56-2B4C-475763CA6EB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465457" y="5613709"/>
            <a:ext cx="447677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81497595-52B5-AA74-E90E-17C4E0F7AE91}"/>
              </a:ext>
            </a:extLst>
          </p:cNvPr>
          <p:cNvSpPr/>
          <p:nvPr/>
        </p:nvSpPr>
        <p:spPr>
          <a:xfrm>
            <a:off x="2540620" y="513699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25B1D2DE-9BBF-B943-296B-F4B2E18BF33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3198539" y="5418560"/>
            <a:ext cx="2743696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C044FE94-774A-CDA3-46E3-0A5B230A553E}"/>
              </a:ext>
            </a:extLst>
          </p:cNvPr>
          <p:cNvSpPr/>
          <p:nvPr/>
        </p:nvSpPr>
        <p:spPr>
          <a:xfrm>
            <a:off x="2718111" y="3347224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8DA63493-2E02-0F23-BA46-0A3285C4871E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376030" y="3628793"/>
            <a:ext cx="2566205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7CD1CA6D-185B-8327-44E7-507A01FB2C7C}"/>
              </a:ext>
            </a:extLst>
          </p:cNvPr>
          <p:cNvSpPr/>
          <p:nvPr/>
        </p:nvSpPr>
        <p:spPr>
          <a:xfrm>
            <a:off x="4775949" y="5895277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839BF34-4E7C-F9E7-1ABC-4F59CA65D000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433868" y="6176846"/>
            <a:ext cx="50836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F1BCB1AB-3F84-3061-6179-BD50ABA03A87}"/>
              </a:ext>
            </a:extLst>
          </p:cNvPr>
          <p:cNvSpPr/>
          <p:nvPr/>
        </p:nvSpPr>
        <p:spPr>
          <a:xfrm>
            <a:off x="4605948" y="1134639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95E54BFB-6DE5-776B-7B80-6E99D0B2258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263867" y="1416208"/>
            <a:ext cx="67836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hthoek 25">
            <a:extLst>
              <a:ext uri="{FF2B5EF4-FFF2-40B4-BE49-F238E27FC236}">
                <a16:creationId xmlns:a16="http://schemas.microsoft.com/office/drawing/2014/main" id="{7641B43F-9CB2-97C4-32DB-B651216E26B7}"/>
              </a:ext>
            </a:extLst>
          </p:cNvPr>
          <p:cNvSpPr/>
          <p:nvPr/>
        </p:nvSpPr>
        <p:spPr>
          <a:xfrm>
            <a:off x="4581294" y="4391721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6C2993D0-CC22-E539-0A25-8AEB3E6CFB68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239213" y="4673290"/>
            <a:ext cx="703022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BB57AD0F-9AFA-5F00-2448-67E557C4516D}"/>
              </a:ext>
            </a:extLst>
          </p:cNvPr>
          <p:cNvSpPr/>
          <p:nvPr/>
        </p:nvSpPr>
        <p:spPr>
          <a:xfrm>
            <a:off x="1719642" y="1522138"/>
            <a:ext cx="657919" cy="5631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3B0CCF91-2AC0-C105-89AF-BEE2FE1BAB48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2377561" y="1803707"/>
            <a:ext cx="3564674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hthoek 36">
            <a:extLst>
              <a:ext uri="{FF2B5EF4-FFF2-40B4-BE49-F238E27FC236}">
                <a16:creationId xmlns:a16="http://schemas.microsoft.com/office/drawing/2014/main" id="{CF1F1A89-849D-96C4-8AE4-9D4AC543FED0}"/>
              </a:ext>
            </a:extLst>
          </p:cNvPr>
          <p:cNvSpPr/>
          <p:nvPr/>
        </p:nvSpPr>
        <p:spPr>
          <a:xfrm>
            <a:off x="8029377" y="1294468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FB007330-2912-2226-B72F-042F8B4071B5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5942235" y="1576037"/>
            <a:ext cx="2087142" cy="464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hthoek 42">
            <a:extLst>
              <a:ext uri="{FF2B5EF4-FFF2-40B4-BE49-F238E27FC236}">
                <a16:creationId xmlns:a16="http://schemas.microsoft.com/office/drawing/2014/main" id="{15CBCF91-39A7-A229-46F4-0B8E0168B1DE}"/>
              </a:ext>
            </a:extLst>
          </p:cNvPr>
          <p:cNvSpPr/>
          <p:nvPr/>
        </p:nvSpPr>
        <p:spPr>
          <a:xfrm>
            <a:off x="8029377" y="2150943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99B83592-9A2C-37BA-1139-5B38A9F9769A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5942235" y="2432512"/>
            <a:ext cx="2087142" cy="464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hthoek 44">
            <a:extLst>
              <a:ext uri="{FF2B5EF4-FFF2-40B4-BE49-F238E27FC236}">
                <a16:creationId xmlns:a16="http://schemas.microsoft.com/office/drawing/2014/main" id="{793C6AD4-ECAF-105A-CACA-BAA25932F7D3}"/>
              </a:ext>
            </a:extLst>
          </p:cNvPr>
          <p:cNvSpPr/>
          <p:nvPr/>
        </p:nvSpPr>
        <p:spPr>
          <a:xfrm>
            <a:off x="6989024" y="3115603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7DF9A4A4-AE3D-9978-6083-2567F32CDFDC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5954750" y="3384859"/>
            <a:ext cx="1034274" cy="12313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hthoek 49">
            <a:extLst>
              <a:ext uri="{FF2B5EF4-FFF2-40B4-BE49-F238E27FC236}">
                <a16:creationId xmlns:a16="http://schemas.microsoft.com/office/drawing/2014/main" id="{A6AD0852-ADED-00D0-AED6-C66500C22197}"/>
              </a:ext>
            </a:extLst>
          </p:cNvPr>
          <p:cNvSpPr/>
          <p:nvPr/>
        </p:nvSpPr>
        <p:spPr>
          <a:xfrm>
            <a:off x="9762459" y="3538648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A9C3B62B-56CC-169D-8203-2F9CE1483307}"/>
              </a:ext>
            </a:extLst>
          </p:cNvPr>
          <p:cNvCxnSpPr>
            <a:cxnSpLocks/>
            <a:endCxn id="50" idx="1"/>
          </p:cNvCxnSpPr>
          <p:nvPr/>
        </p:nvCxnSpPr>
        <p:spPr>
          <a:xfrm flipV="1">
            <a:off x="5954750" y="3820217"/>
            <a:ext cx="3807709" cy="6276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hthoek 52">
            <a:extLst>
              <a:ext uri="{FF2B5EF4-FFF2-40B4-BE49-F238E27FC236}">
                <a16:creationId xmlns:a16="http://schemas.microsoft.com/office/drawing/2014/main" id="{44FC5DA3-4E48-6EE4-D1AA-C417E493F5ED}"/>
              </a:ext>
            </a:extLst>
          </p:cNvPr>
          <p:cNvSpPr/>
          <p:nvPr/>
        </p:nvSpPr>
        <p:spPr>
          <a:xfrm>
            <a:off x="8029377" y="6086823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7D3CEACA-71A2-9626-B4FB-638DD38AB56C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5942235" y="6368392"/>
            <a:ext cx="2087142" cy="4647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hthoek 54">
            <a:extLst>
              <a:ext uri="{FF2B5EF4-FFF2-40B4-BE49-F238E27FC236}">
                <a16:creationId xmlns:a16="http://schemas.microsoft.com/office/drawing/2014/main" id="{E008B85D-0B6A-8DCA-4BDD-462A46072907}"/>
              </a:ext>
            </a:extLst>
          </p:cNvPr>
          <p:cNvSpPr/>
          <p:nvPr/>
        </p:nvSpPr>
        <p:spPr>
          <a:xfrm>
            <a:off x="6623829" y="4066188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A09FC1F0-4AD3-31E6-E83D-B2A5C00098DE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5954750" y="4338054"/>
            <a:ext cx="669079" cy="9703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hthoek 57">
            <a:extLst>
              <a:ext uri="{FF2B5EF4-FFF2-40B4-BE49-F238E27FC236}">
                <a16:creationId xmlns:a16="http://schemas.microsoft.com/office/drawing/2014/main" id="{6CDCFE7B-02D3-3F92-DCF9-8488B9978B88}"/>
              </a:ext>
            </a:extLst>
          </p:cNvPr>
          <p:cNvSpPr/>
          <p:nvPr/>
        </p:nvSpPr>
        <p:spPr>
          <a:xfrm>
            <a:off x="9433499" y="5501260"/>
            <a:ext cx="657919" cy="563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913DD8F7-38D5-20DE-AC92-19DB57BA0370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5932451" y="5782829"/>
            <a:ext cx="3501048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16FD6A79-DF84-2943-7ED3-8A2019CB6AA1}"/>
              </a:ext>
            </a:extLst>
          </p:cNvPr>
          <p:cNvSpPr txBox="1"/>
          <p:nvPr/>
        </p:nvSpPr>
        <p:spPr>
          <a:xfrm>
            <a:off x="3329497" y="4531586"/>
            <a:ext cx="1254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Dorpsmolen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B99C1FA-9953-1F9E-B776-F5CE6E27081F}"/>
              </a:ext>
            </a:extLst>
          </p:cNvPr>
          <p:cNvSpPr txBox="1"/>
          <p:nvPr/>
        </p:nvSpPr>
        <p:spPr>
          <a:xfrm>
            <a:off x="8703267" y="1400892"/>
            <a:ext cx="2150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Tivoli – Vredenburg e.a.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36AA09-A515-EDB4-7B7A-BA9066B46D08}"/>
              </a:ext>
            </a:extLst>
          </p:cNvPr>
          <p:cNvSpPr txBox="1"/>
          <p:nvPr/>
        </p:nvSpPr>
        <p:spPr>
          <a:xfrm>
            <a:off x="7672696" y="3227827"/>
            <a:ext cx="1138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Warmtenet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0F127F9-A09E-CE01-15DD-3AEEC58A730C}"/>
              </a:ext>
            </a:extLst>
          </p:cNvPr>
          <p:cNvSpPr txBox="1"/>
          <p:nvPr/>
        </p:nvSpPr>
        <p:spPr>
          <a:xfrm>
            <a:off x="10411238" y="3628792"/>
            <a:ext cx="948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Branderij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0AD1A29-93EB-E486-DFB7-6BB1FFBF9B64}"/>
              </a:ext>
            </a:extLst>
          </p:cNvPr>
          <p:cNvSpPr txBox="1"/>
          <p:nvPr/>
        </p:nvSpPr>
        <p:spPr>
          <a:xfrm>
            <a:off x="7280313" y="4177569"/>
            <a:ext cx="1530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Transportbedrijf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7F843E-C0E1-8784-701A-7B724B60E3FF}"/>
              </a:ext>
            </a:extLst>
          </p:cNvPr>
          <p:cNvSpPr txBox="1"/>
          <p:nvPr/>
        </p:nvSpPr>
        <p:spPr>
          <a:xfrm>
            <a:off x="6814877" y="173568"/>
            <a:ext cx="187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Puur ter illustratie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7409DB6-A849-DFC0-D4A3-A65184984DDC}"/>
              </a:ext>
            </a:extLst>
          </p:cNvPr>
          <p:cNvSpPr/>
          <p:nvPr/>
        </p:nvSpPr>
        <p:spPr>
          <a:xfrm>
            <a:off x="2456761" y="2787267"/>
            <a:ext cx="9232135" cy="2267026"/>
          </a:xfrm>
          <a:prstGeom prst="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4B9CFAA-A2ED-01C7-A636-B8EA82DA066C}"/>
              </a:ext>
            </a:extLst>
          </p:cNvPr>
          <p:cNvSpPr txBox="1"/>
          <p:nvPr/>
        </p:nvSpPr>
        <p:spPr>
          <a:xfrm>
            <a:off x="9364745" y="2862203"/>
            <a:ext cx="21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Energiegemeenschap</a:t>
            </a:r>
          </a:p>
        </p:txBody>
      </p:sp>
      <p:pic>
        <p:nvPicPr>
          <p:cNvPr id="29" name="Afbeelding 28" descr="Afbeelding met clipart, tekening, Tekenfilm, tekenfilm">
            <a:extLst>
              <a:ext uri="{FF2B5EF4-FFF2-40B4-BE49-F238E27FC236}">
                <a16:creationId xmlns:a16="http://schemas.microsoft.com/office/drawing/2014/main" id="{DAC358B8-087B-D1DE-E5E3-B16D23AF9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9" y="2383480"/>
            <a:ext cx="3008069" cy="2558363"/>
          </a:xfrm>
          <a:prstGeom prst="rect">
            <a:avLst/>
          </a:prstGeom>
        </p:spPr>
      </p:pic>
      <p:sp>
        <p:nvSpPr>
          <p:cNvPr id="30" name="Gedachtewolkje: wolk 29">
            <a:extLst>
              <a:ext uri="{FF2B5EF4-FFF2-40B4-BE49-F238E27FC236}">
                <a16:creationId xmlns:a16="http://schemas.microsoft.com/office/drawing/2014/main" id="{93DB6BD9-F20A-45FF-9205-07A9F59FACC0}"/>
              </a:ext>
            </a:extLst>
          </p:cNvPr>
          <p:cNvSpPr/>
          <p:nvPr/>
        </p:nvSpPr>
        <p:spPr>
          <a:xfrm>
            <a:off x="190358" y="597619"/>
            <a:ext cx="2645905" cy="1471904"/>
          </a:xfrm>
          <a:prstGeom prst="cloudCallout">
            <a:avLst>
              <a:gd name="adj1" fmla="val -21546"/>
              <a:gd name="adj2" fmla="val 108612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Balans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gelijktijdigheid</a:t>
            </a:r>
          </a:p>
        </p:txBody>
      </p:sp>
    </p:spTree>
    <p:extLst>
      <p:ext uri="{BB962C8B-B14F-4D97-AF65-F5344CB8AC3E}">
        <p14:creationId xmlns:p14="http://schemas.microsoft.com/office/powerpoint/2010/main" val="37321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0" grpId="0" animBg="1"/>
      <p:bldP spid="53" grpId="0" animBg="1"/>
      <p:bldP spid="55" grpId="0" animBg="1"/>
      <p:bldP spid="58" grpId="0" animBg="1"/>
      <p:bldP spid="2" grpId="0"/>
      <p:bldP spid="4" grpId="0"/>
      <p:bldP spid="5" grpId="0"/>
      <p:bldP spid="8" grpId="0"/>
      <p:bldP spid="10" grpId="0" animBg="1"/>
      <p:bldP spid="13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134" y="753867"/>
            <a:ext cx="3211733" cy="190613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147267" y="2257633"/>
            <a:ext cx="20440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Elektriciteitsmarkt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42747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905567" y="5824100"/>
            <a:ext cx="3062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Leden energiegemeenschap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34" y="40319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104333" y="5824100"/>
            <a:ext cx="1810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Eigen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16331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7891567" y="3182500"/>
            <a:ext cx="1966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afnemers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468" y="13903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2560567" y="3182500"/>
            <a:ext cx="2015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4187333" y="3533733"/>
            <a:ext cx="4009200" cy="1959600"/>
          </a:xfrm>
          <a:prstGeom prst="ellipse">
            <a:avLst/>
          </a:prstGeom>
          <a:solidFill>
            <a:srgbClr val="92D1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874767" y="4165167"/>
            <a:ext cx="2731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Elektriciteitsleverancier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 rot="10800000" flipH="1">
            <a:off x="3564167" y="4818500"/>
            <a:ext cx="1434000" cy="791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13"/>
          <p:cNvCxnSpPr/>
          <p:nvPr/>
        </p:nvCxnSpPr>
        <p:spPr>
          <a:xfrm>
            <a:off x="7271000" y="4923567"/>
            <a:ext cx="1516000" cy="680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3"/>
          <p:cNvSpPr txBox="1"/>
          <p:nvPr/>
        </p:nvSpPr>
        <p:spPr>
          <a:xfrm>
            <a:off x="298433" y="330900"/>
            <a:ext cx="7729600" cy="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A: eigen opwek = eigen verbruik 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rot="10800000" flipH="1">
            <a:off x="3384567" y="4632433"/>
            <a:ext cx="1434000" cy="791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3"/>
          <p:cNvCxnSpPr/>
          <p:nvPr/>
        </p:nvCxnSpPr>
        <p:spPr>
          <a:xfrm>
            <a:off x="7606367" y="4813967"/>
            <a:ext cx="1414400" cy="543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134" y="753867"/>
            <a:ext cx="3211733" cy="19061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5147267" y="2257633"/>
            <a:ext cx="20440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Elektriciteitsmarkt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42747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6905567" y="5824100"/>
            <a:ext cx="3062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Leden energiegemeenschap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34" y="40319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2104333" y="5824100"/>
            <a:ext cx="1810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Eigen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16331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7891567" y="3182500"/>
            <a:ext cx="1966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afnemers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468" y="13903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560567" y="3182500"/>
            <a:ext cx="2015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4187333" y="3533733"/>
            <a:ext cx="4009200" cy="1959600"/>
          </a:xfrm>
          <a:prstGeom prst="ellipse">
            <a:avLst/>
          </a:prstGeom>
          <a:solidFill>
            <a:srgbClr val="92D1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4874767" y="4165167"/>
            <a:ext cx="2731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Elektriciteitsleverancier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7" name="Google Shape;87;p14"/>
          <p:cNvCxnSpPr/>
          <p:nvPr/>
        </p:nvCxnSpPr>
        <p:spPr>
          <a:xfrm rot="10800000" flipH="1">
            <a:off x="3564167" y="4818500"/>
            <a:ext cx="1434000" cy="791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8" name="Google Shape;88;p14"/>
          <p:cNvCxnSpPr/>
          <p:nvPr/>
        </p:nvCxnSpPr>
        <p:spPr>
          <a:xfrm>
            <a:off x="7271000" y="4923567"/>
            <a:ext cx="1516000" cy="680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4"/>
          <p:cNvSpPr txBox="1"/>
          <p:nvPr/>
        </p:nvSpPr>
        <p:spPr>
          <a:xfrm>
            <a:off x="298433" y="330900"/>
            <a:ext cx="7729600" cy="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B: eigen opwek = meer dan eigen verbruik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0" name="Google Shape;90;p14"/>
          <p:cNvCxnSpPr/>
          <p:nvPr/>
        </p:nvCxnSpPr>
        <p:spPr>
          <a:xfrm rot="10800000" flipH="1">
            <a:off x="3319700" y="4619433"/>
            <a:ext cx="1434000" cy="791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Google Shape;91;p14"/>
          <p:cNvCxnSpPr/>
          <p:nvPr/>
        </p:nvCxnSpPr>
        <p:spPr>
          <a:xfrm rot="10800000">
            <a:off x="6016700" y="2683900"/>
            <a:ext cx="0" cy="1291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" name="Google Shape;92;p14"/>
          <p:cNvCxnSpPr/>
          <p:nvPr/>
        </p:nvCxnSpPr>
        <p:spPr>
          <a:xfrm>
            <a:off x="7294867" y="2048100"/>
            <a:ext cx="1641600" cy="8952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134" y="753867"/>
            <a:ext cx="3211733" cy="190613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5147267" y="2257633"/>
            <a:ext cx="20440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Elektriciteitsmarkt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42747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/>
          <p:nvPr/>
        </p:nvSpPr>
        <p:spPr>
          <a:xfrm>
            <a:off x="6905567" y="5824100"/>
            <a:ext cx="3062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Leden energiegemeenschap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34" y="40319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104333" y="5824100"/>
            <a:ext cx="1810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Eigen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3083" y="1633168"/>
            <a:ext cx="3133900" cy="2198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7891567" y="3182500"/>
            <a:ext cx="19664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afnemers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468" y="1390334"/>
            <a:ext cx="3133865" cy="229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2560567" y="3182500"/>
            <a:ext cx="2015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Andere productie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4187333" y="3533733"/>
            <a:ext cx="4009200" cy="1959600"/>
          </a:xfrm>
          <a:prstGeom prst="ellipse">
            <a:avLst/>
          </a:prstGeom>
          <a:solidFill>
            <a:srgbClr val="92D1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874767" y="4165167"/>
            <a:ext cx="2731600" cy="506000"/>
          </a:xfrm>
          <a:prstGeom prst="rect">
            <a:avLst/>
          </a:prstGeom>
          <a:solidFill>
            <a:srgbClr val="92D1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1600" b="1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Elektriciteitsleverancier</a:t>
            </a:r>
            <a:endParaRPr sz="1600" b="1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09" name="Google Shape;109;p15"/>
          <p:cNvCxnSpPr/>
          <p:nvPr/>
        </p:nvCxnSpPr>
        <p:spPr>
          <a:xfrm>
            <a:off x="7271000" y="4923567"/>
            <a:ext cx="1516000" cy="680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" name="Google Shape;110;p15"/>
          <p:cNvSpPr txBox="1"/>
          <p:nvPr/>
        </p:nvSpPr>
        <p:spPr>
          <a:xfrm>
            <a:off x="298433" y="330900"/>
            <a:ext cx="9766800" cy="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nl" sz="24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t>C: Dunkelflaute: eigen opwek = tekort voor eigen verbruik</a:t>
            </a:r>
            <a:endParaRPr sz="24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1" name="Google Shape;111;p15"/>
          <p:cNvCxnSpPr/>
          <p:nvPr/>
        </p:nvCxnSpPr>
        <p:spPr>
          <a:xfrm>
            <a:off x="6165933" y="2625533"/>
            <a:ext cx="0" cy="1356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2" name="Google Shape;112;p15"/>
          <p:cNvCxnSpPr/>
          <p:nvPr/>
        </p:nvCxnSpPr>
        <p:spPr>
          <a:xfrm rot="10800000" flipH="1">
            <a:off x="3914733" y="2202633"/>
            <a:ext cx="1200400" cy="739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/>
          <p:nvPr/>
        </p:nvCxnSpPr>
        <p:spPr>
          <a:xfrm flipH="1">
            <a:off x="1170167" y="4202167"/>
            <a:ext cx="1686800" cy="1038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5"/>
          <p:cNvCxnSpPr/>
          <p:nvPr/>
        </p:nvCxnSpPr>
        <p:spPr>
          <a:xfrm rot="10800000">
            <a:off x="1131133" y="4150167"/>
            <a:ext cx="1738800" cy="12004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7820400" y="4799100"/>
            <a:ext cx="1176400" cy="637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6" name="Google Shape;116;p15"/>
          <p:cNvCxnSpPr/>
          <p:nvPr/>
        </p:nvCxnSpPr>
        <p:spPr>
          <a:xfrm rot="10800000" flipH="1">
            <a:off x="3731100" y="1959367"/>
            <a:ext cx="1200400" cy="7396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5811167" y="2625533"/>
            <a:ext cx="0" cy="13560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4982AE-6FA5-8A55-F11F-7AD8112C6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21287"/>
              </p:ext>
            </p:extLst>
          </p:nvPr>
        </p:nvGraphicFramePr>
        <p:xfrm>
          <a:off x="5595576" y="4362055"/>
          <a:ext cx="6596424" cy="249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0572840" imgH="4000680" progId="Presentations.Drawing.17">
                  <p:embed/>
                </p:oleObj>
              </mc:Choice>
              <mc:Fallback>
                <p:oleObj name="Drawing" r:id="rId2" imgW="10572840" imgH="4000680" progId="Presentations.Drawing.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156DA39-A1F5-73B1-CD77-FEC5D8602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95576" y="4362055"/>
                        <a:ext cx="6596424" cy="249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2DFE10B1-04CF-1F57-7DC0-D0A44E9D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Energiegemeenschap volgens EU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6AD772-BC64-1FAC-71B8-FAA4C630E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641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Hoofddoelen:</a:t>
            </a:r>
            <a:br>
              <a:rPr lang="nl-NL" dirty="0"/>
            </a:br>
            <a:r>
              <a:rPr lang="nl-NL" sz="2800" dirty="0"/>
              <a:t>- realiseren van hernieuwbare energieprojecten</a:t>
            </a:r>
            <a:br>
              <a:rPr lang="nl-NL" sz="2800" dirty="0"/>
            </a:br>
            <a:r>
              <a:rPr lang="nl-NL" sz="2800" dirty="0"/>
              <a:t>- opereren op de energiemarkten</a:t>
            </a:r>
            <a:br>
              <a:rPr lang="nl-NL" sz="2800" dirty="0"/>
            </a:br>
            <a:r>
              <a:rPr lang="nl-NL" sz="2800" dirty="0"/>
              <a:t>- onderling delen en uitwisselen van elektriciteit</a:t>
            </a:r>
            <a:br>
              <a:rPr lang="nl-NL" sz="2800" dirty="0"/>
            </a:br>
            <a:r>
              <a:rPr lang="nl-NL" sz="2800" dirty="0"/>
              <a:t>- met voordelen sociaal, economisch en qua milieu</a:t>
            </a:r>
          </a:p>
          <a:p>
            <a:r>
              <a:rPr lang="nl-NL" dirty="0"/>
              <a:t>Begrensd gebied</a:t>
            </a:r>
          </a:p>
          <a:p>
            <a:r>
              <a:rPr lang="nl-NL" dirty="0"/>
              <a:t>Open en vrijwillige deelname</a:t>
            </a:r>
            <a:br>
              <a:rPr lang="nl-NL" dirty="0"/>
            </a:br>
            <a:r>
              <a:rPr lang="nl-NL" dirty="0"/>
              <a:t>(niet beperkt tot leden)</a:t>
            </a:r>
          </a:p>
          <a:p>
            <a:r>
              <a:rPr lang="nl-NL" dirty="0"/>
              <a:t>Zeggenschap in handen van</a:t>
            </a:r>
            <a:br>
              <a:rPr lang="nl-NL" dirty="0"/>
            </a:br>
            <a:r>
              <a:rPr lang="nl-NL" dirty="0"/>
              <a:t>natuurlijke personen, bedrijven</a:t>
            </a:r>
            <a:br>
              <a:rPr lang="nl-NL" dirty="0"/>
            </a:br>
            <a:r>
              <a:rPr lang="nl-NL" dirty="0"/>
              <a:t>en lokale overheden</a:t>
            </a:r>
          </a:p>
          <a:p>
            <a:r>
              <a:rPr lang="nl-NL" dirty="0"/>
              <a:t>Democratische legitimiteit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1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headEnd type="triangle"/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cologie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6063752_TF03098889" id="{F955776F-C92E-4BF4-BBBB-47F30C3431D6}" vid="{59B6D404-D239-4940-B77A-5279E81FEC7B}"/>
    </a:ext>
  </a:extLst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461</Words>
  <Application>Microsoft Office PowerPoint</Application>
  <PresentationFormat>Breedbeeld</PresentationFormat>
  <Paragraphs>65</Paragraphs>
  <Slides>12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3_Kantoorthema</vt:lpstr>
      <vt:lpstr>4_Kantoorthema</vt:lpstr>
      <vt:lpstr>2_Ecologie 16:9</vt:lpstr>
      <vt:lpstr>Simple Light</vt:lpstr>
      <vt:lpstr>Drawing</vt:lpstr>
      <vt:lpstr>  Local4Local en energiegemeenschappen  </vt:lpstr>
      <vt:lpstr>Programma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Energiegemeenschap volgens EU</vt:lpstr>
      <vt:lpstr>Programma  </vt:lpstr>
      <vt:lpstr>Programma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Govert Geldof</dc:creator>
  <cp:lastModifiedBy>Govert Geldof</cp:lastModifiedBy>
  <cp:revision>144</cp:revision>
  <cp:lastPrinted>2022-10-01T12:17:42Z</cp:lastPrinted>
  <dcterms:created xsi:type="dcterms:W3CDTF">2020-12-09T13:32:26Z</dcterms:created>
  <dcterms:modified xsi:type="dcterms:W3CDTF">2025-04-15T15:17:34Z</dcterms:modified>
</cp:coreProperties>
</file>