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22" r:id="rId4"/>
    <p:sldMasterId id="2147483734" r:id="rId5"/>
    <p:sldMasterId id="2147483746" r:id="rId6"/>
  </p:sldMasterIdLst>
  <p:notesMasterIdLst>
    <p:notesMasterId r:id="rId29"/>
  </p:notesMasterIdLst>
  <p:handoutMasterIdLst>
    <p:handoutMasterId r:id="rId30"/>
  </p:handoutMasterIdLst>
  <p:sldIdLst>
    <p:sldId id="971" r:id="rId7"/>
    <p:sldId id="944" r:id="rId8"/>
    <p:sldId id="943" r:id="rId9"/>
    <p:sldId id="1133" r:id="rId10"/>
    <p:sldId id="824" r:id="rId11"/>
    <p:sldId id="345" r:id="rId12"/>
    <p:sldId id="844" r:id="rId13"/>
    <p:sldId id="828" r:id="rId14"/>
    <p:sldId id="845" r:id="rId15"/>
    <p:sldId id="1134" r:id="rId16"/>
    <p:sldId id="841" r:id="rId17"/>
    <p:sldId id="946" r:id="rId18"/>
    <p:sldId id="947" r:id="rId19"/>
    <p:sldId id="1139" r:id="rId20"/>
    <p:sldId id="1127" r:id="rId21"/>
    <p:sldId id="1130" r:id="rId22"/>
    <p:sldId id="1141" r:id="rId23"/>
    <p:sldId id="1137" r:id="rId24"/>
    <p:sldId id="1138" r:id="rId25"/>
    <p:sldId id="1140" r:id="rId26"/>
    <p:sldId id="1131" r:id="rId27"/>
    <p:sldId id="1135" r:id="rId28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3F01"/>
    <a:srgbClr val="804600"/>
    <a:srgbClr val="9C6938"/>
    <a:srgbClr val="FFC000"/>
    <a:srgbClr val="FFFF00"/>
    <a:srgbClr val="0070C0"/>
    <a:srgbClr val="BDD7EE"/>
    <a:srgbClr val="FFFFFF"/>
    <a:srgbClr val="000000"/>
    <a:srgbClr val="F1E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163" autoAdjust="0"/>
    <p:restoredTop sz="95294" autoAdjust="0"/>
  </p:normalViewPr>
  <p:slideViewPr>
    <p:cSldViewPr snapToGrid="0">
      <p:cViewPr varScale="1">
        <p:scale>
          <a:sx n="103" d="100"/>
          <a:sy n="103" d="100"/>
        </p:scale>
        <p:origin x="108" y="4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7FE263-8C08-407A-B6E5-A2DEE6A94B95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96DF87C-5582-4413-A001-1A717B0891F2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42409-6A04-4DC6-AC3A-D3758287A8F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42409-6A04-4DC6-AC3A-D3758287A8F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375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5CD70-66E1-FC99-0F9A-383339546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D007710-A492-D769-E235-2700757196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F6FE6F4-E262-9A5D-33EB-B46EAFB5B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A55A0C-989B-509E-882C-92AC0F1F0D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42409-6A04-4DC6-AC3A-D3758287A8F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27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8" name="Afbeelding 7" descr="Witte wolken tegen een diepblauwe lucht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Afbeelding 9" descr="Close-up van een plantscheut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Afbeelding 10" descr="Golv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1E8B87-C49C-4AAC-9C36-EDD8ACCB770B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180D39-441C-4210-8EEB-A52885ED5269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45516-EF1B-E978-6F85-23AA2E6A6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35BBA8-FA96-8E87-85B9-E8F024709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005B85-0E83-2CD8-E421-A35324AB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5BFC17-5D3C-765A-94E4-632C91DA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FD884D-2486-EF8F-AC39-B9AD8BCF6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2430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E15AC-AB6F-6B8F-62B6-B1E11B80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F300D7-660B-A48C-99F6-46EC86C19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B360C6-488F-1276-A8DF-643564E92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02558A-0894-C724-9B18-B6F88FEE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A96C32-4C4C-8353-085F-8AE727E5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5053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60E83-7FD7-57CD-F5D1-4F9ED8B45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EAD25C-EA4B-8C77-1BB0-08177AEE7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994041-B380-D86C-2FAB-B592C6C8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CE7363-3AE4-1EC4-820A-6279A168B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E6A83D-CFF4-8505-C34F-A271398CB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7023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85601-B859-5C26-7E9B-8B3965306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434A18-5342-77A2-BCCC-5FAC99C62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ADE974-68D3-9847-DC5A-0DC911642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5C378F-EAE8-941B-1BA0-F166E3CC7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0532A5F-B9D3-73F8-BD3B-DC70ACBD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A0337D-2539-DE64-5AF0-110A5DCF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510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8ADB16-F00D-8F1A-620B-80F4C577F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F374BB-BD67-EA1E-C9FA-95F53EE71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1303E8-8B28-383C-0BF8-90ABD8F1C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0C9D35C-15D9-6DD7-B556-319AA912B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CBA23BD-4F1A-C5F0-F1BC-9BDD82984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A90DC9B-3F9E-BAEC-616A-143306E8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9E62B31-797E-F09A-6804-23F213307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D49D7B3-94EA-0591-3920-32EDF887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6227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CDB9A-D86A-5DDC-5B6B-B3AE8FDA3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D919105-3DB9-ADF8-6739-C9D59770F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2C2C9AD-9411-93FB-7FD4-CE419F01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8020BF0-2732-EB91-0F74-6E118994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8685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9AB035C-2073-13FE-7FE6-9890DEB91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11380E8-3DCC-C5F2-2D84-FDBD5D67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169B80-14FA-ACCB-353A-CB8C14F0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877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C2DBAA-98CC-284D-991A-6FC016298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4D17D4-25FE-CE05-FC0E-7E1706944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7428D0-9E0A-BF71-8595-36B326FB0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528160-EB0A-6E05-2A53-D070B1BF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6A15C8F-DC2D-C3A4-286A-5C2A85A5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AB702B-E5B5-EF41-5B7E-133584A2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823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8CCF05-D106-4BE4-9F5A-07B20AE403AF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F075A-87E4-9557-2A4D-3128D9C1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33ED135-D917-4EDE-B279-C9822B398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3FD95E6-5A2E-6064-C228-2786F048F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CB6A18-E0FA-BEE6-EEDB-01AED7402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E65291-9BCE-53B8-07D9-74835CE4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169547-7C85-8E3C-369B-E79FA34E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1021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500F1-F5B3-C209-42C8-692CB20D4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00DCFDC-6585-4371-4789-7D36241BC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522819-A794-BB67-A64A-76F879D47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F3DBCB-99D3-01D9-A80E-FCA91D95D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8B6CE6-BD95-B90A-5DEC-4FDA9ABC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9062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E0CECA2-66E4-F856-F9A3-EDB91A26C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FDA983A-CDFC-D080-3DD5-EC28948BC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57F691-2058-A485-746C-2FFE6578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BC16CC-1C70-9F6D-669C-55E850418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41A0DC-A9E2-7F83-FC7E-8A965093D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0741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07BC9-6B84-1643-648C-CA774ACC2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FF1A667-408D-42B9-EB17-53F1DCB0C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451C83-0EE1-C919-767A-EC4879A8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031-605D-4939-86AC-9F3C1F467D0B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5FD034-7F41-2094-0F53-742EE292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709CC0-A3C4-8252-540D-487D25CBA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DC38-0D1F-4904-A2C0-A79FB848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3952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BE5779-D7BB-79BB-A076-73CE00EB5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8BA4B-5E7C-95E8-1E85-7B0CFCB0E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00514F-989A-4382-BD54-F84F3E362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031-605D-4939-86AC-9F3C1F467D0B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7C0F63-A799-5043-6A9B-184BC0CC4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0C2E7B-6D9C-5728-2B29-97AED347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DC38-0D1F-4904-A2C0-A79FB848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5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3814B4-29F9-E671-C732-791F57C66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CF2C57-E8A9-AE66-F52F-EFC2CBDCA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8CA222-444B-0830-1C4E-F4BEB864B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031-605D-4939-86AC-9F3C1F467D0B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AF2D2C-98A0-B3BF-19C4-CDB9B562B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DC5528-ECE0-2E92-BFAF-6699623B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DC38-0D1F-4904-A2C0-A79FB848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652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B00EF-FCE8-67C7-0D1A-2C59B361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BBFF65-8128-86C3-5141-331C0CB58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8A8FA9-2299-33E3-8F46-F8BA30118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AAC5522-4782-BE84-D76F-BFE6FA0A6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031-605D-4939-86AC-9F3C1F467D0B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1132C5-6AFA-F884-FA53-8B6E6A3C3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091A15-7B54-ADBE-F13E-022CC395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DC38-0D1F-4904-A2C0-A79FB848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247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F31FE-5EDA-154E-8E6D-92DF00BA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B83AC3-73B8-2A8B-7E21-71B2EBDF0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7D93B2-D4F7-20DD-13E7-CA67EE52A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B1DA517-A587-0EE3-308D-E7CE405E8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06B6528-B4B5-87B6-4E35-87E33ABBB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AD3DF12-7643-FBD2-C269-59F3798F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031-605D-4939-86AC-9F3C1F467D0B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B2CE39B-68D7-C99C-32CB-F6B548B8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79A147F-ACA8-4C40-5418-651050C4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DC38-0D1F-4904-A2C0-A79FB848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456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DDFD2-C30B-F8DD-7A67-1504DCFC8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694521B-D5F6-3CCB-7299-67DAA0979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031-605D-4939-86AC-9F3C1F467D0B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DAF314B-6855-BB1B-5690-DE6B0CDCC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1791EA7-D1A8-BC0B-A638-22E3D7D8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DC38-0D1F-4904-A2C0-A79FB848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119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2010733-F01E-3A6B-E1AD-2B60417A9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031-605D-4939-86AC-9F3C1F467D0B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A3D3F79-5A14-A8C3-7C14-234F7A69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361B782-67DC-211D-F5C5-3E2C3E4B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DC38-0D1F-4904-A2C0-A79FB848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5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pic>
        <p:nvPicPr>
          <p:cNvPr id="11" name="Afbeelding 10" descr="Close-up van groene plant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Afbeelding 8" descr="Golv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BD613-2A2D-F0CF-3005-397E01D59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58A4D7-3EC1-2D4F-DB10-FF59E1059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2C0648E-7304-7834-FC24-9003A1D08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502C3F5-969A-0991-FC1A-362189F3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031-605D-4939-86AC-9F3C1F467D0B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910A355-7B67-588C-3CEA-4EAF0A224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CA48523-9EFF-658E-057E-50E09769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DC38-0D1F-4904-A2C0-A79FB848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9037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71B0D5-AAF0-B2DC-1557-67425526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ACE03D3-62E7-C347-17E4-A8D15987D2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54A9013-BCE5-E68F-75CE-6BC87DA7F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F02B61E-6C8E-ED43-05E1-E9CC959D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031-605D-4939-86AC-9F3C1F467D0B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E2E14FD-A439-086D-9AE7-CFFF7EA26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678564-79C2-A49B-195B-F972F5341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DC38-0D1F-4904-A2C0-A79FB848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9601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5CC287-05DD-95C5-1D8E-EDA9CCA72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2BFBA39-57FE-694B-265E-0229253FE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DB21B6-C12B-0C70-E04B-9ACFACBE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031-605D-4939-86AC-9F3C1F467D0B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215AD5-78F6-CEDB-5282-B2BDF80F1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0F3CAC-C75E-AAAF-8DFE-A7255B1F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DC38-0D1F-4904-A2C0-A79FB848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662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1E671FF-885D-0A6B-57B3-42135F87D4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08B3155-3D10-A726-9251-F01F74979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A871D9-93F3-19A3-0D56-1CB030325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031-605D-4939-86AC-9F3C1F467D0B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5646A9-3228-DFDD-967C-C4A0B3C3F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758DE6-F4F6-6E0E-0A40-34B0D08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DC38-0D1F-4904-A2C0-A79FB848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9332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8" name="Afbeelding 7" descr="Witte wolken tegen een diepblauwe lucht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Afbeelding 9" descr="Close-up van een plantscheut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Afbeelding 10" descr="Golv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6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8CCF05-D106-4BE4-9F5A-07B20AE403AF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231478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pic>
        <p:nvPicPr>
          <p:cNvPr id="11" name="Afbeelding 10" descr="Close-up van groene plant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Afbeelding 8" descr="Golv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6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A14687-A35F-4D4A-84E0-457398F56BDC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189301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8F5168-B8BF-4FE5-A4FD-95084AC0DE4D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85483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3B726E-E037-45CB-BF1C-C591AA0F8162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158669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A14687-A35F-4D4A-84E0-457398F56BDC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939E39-2087-4A34-B67F-18ABAE681D6E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18540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54BE70-D60B-469D-8D93-AA7E3342FE4C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87924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BBD213-F573-467B-9A6E-2858DC4EAB3F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226139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1E8B87-C49C-4AAC-9C36-EDD8ACCB770B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67898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180D39-441C-4210-8EEB-A52885ED5269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559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8" name="Afbeelding 7" descr="Witte wolken tegen een diepblauwe lucht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Afbeelding 9" descr="Close-up van een plantscheut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Afbeelding 10" descr="Golv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2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8CCF05-D106-4BE4-9F5A-07B20AE403AF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92640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pic>
        <p:nvPicPr>
          <p:cNvPr id="11" name="Afbeelding 10" descr="Close-up van groene plant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Afbeelding 8" descr="Golv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A14687-A35F-4D4A-84E0-457398F56BDC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253570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8F5168-B8BF-4FE5-A4FD-95084AC0DE4D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15462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8F5168-B8BF-4FE5-A4FD-95084AC0DE4D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3B726E-E037-45CB-BF1C-C591AA0F8162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49198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939E39-2087-4A34-B67F-18ABAE681D6E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94657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54BE70-D60B-469D-8D93-AA7E3342FE4C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194990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BBD213-F573-467B-9A6E-2858DC4EAB3F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406499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1E8B87-C49C-4AAC-9C36-EDD8ACCB770B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92142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180D39-441C-4210-8EEB-A52885ED5269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77162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45516-EF1B-E978-6F85-23AA2E6A6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35BBA8-FA96-8E87-85B9-E8F024709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005B85-0E83-2CD8-E421-A35324AB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5BFC17-5D3C-765A-94E4-632C91DA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FD884D-2486-EF8F-AC39-B9AD8BCF6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6925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E15AC-AB6F-6B8F-62B6-B1E11B80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F300D7-660B-A48C-99F6-46EC86C19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B360C6-488F-1276-A8DF-643564E92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02558A-0894-C724-9B18-B6F88FEE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A96C32-4C4C-8353-085F-8AE727E5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78405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60E83-7FD7-57CD-F5D1-4F9ED8B45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EAD25C-EA4B-8C77-1BB0-08177AEE7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994041-B380-D86C-2FAB-B592C6C8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CE7363-3AE4-1EC4-820A-6279A168B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E6A83D-CFF4-8505-C34F-A271398CB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82999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85601-B859-5C26-7E9B-8B3965306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434A18-5342-77A2-BCCC-5FAC99C62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ADE974-68D3-9847-DC5A-0DC911642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5C378F-EAE8-941B-1BA0-F166E3CC7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0532A5F-B9D3-73F8-BD3B-DC70ACBD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A0337D-2539-DE64-5AF0-110A5DCF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5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3B726E-E037-45CB-BF1C-C591AA0F8162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8ADB16-F00D-8F1A-620B-80F4C577F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F374BB-BD67-EA1E-C9FA-95F53EE71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1303E8-8B28-383C-0BF8-90ABD8F1C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0C9D35C-15D9-6DD7-B556-319AA912B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CBA23BD-4F1A-C5F0-F1BC-9BDD82984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A90DC9B-3F9E-BAEC-616A-143306E8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9E62B31-797E-F09A-6804-23F213307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D49D7B3-94EA-0591-3920-32EDF887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582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CDB9A-D86A-5DDC-5B6B-B3AE8FDA3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D919105-3DB9-ADF8-6739-C9D59770F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2C2C9AD-9411-93FB-7FD4-CE419F01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8020BF0-2732-EB91-0F74-6E118994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6525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9AB035C-2073-13FE-7FE6-9890DEB91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11380E8-3DCC-C5F2-2D84-FDBD5D67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169B80-14FA-ACCB-353A-CB8C14F0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90806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C2DBAA-98CC-284D-991A-6FC016298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4D17D4-25FE-CE05-FC0E-7E1706944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7428D0-9E0A-BF71-8595-36B326FB0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528160-EB0A-6E05-2A53-D070B1BF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6A15C8F-DC2D-C3A4-286A-5C2A85A5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AB702B-E5B5-EF41-5B7E-133584A2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19981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F075A-87E4-9557-2A4D-3128D9C1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33ED135-D917-4EDE-B279-C9822B398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3FD95E6-5A2E-6064-C228-2786F048F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CB6A18-E0FA-BEE6-EEDB-01AED7402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E65291-9BCE-53B8-07D9-74835CE4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169547-7C85-8E3C-369B-E79FA34E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3319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500F1-F5B3-C209-42C8-692CB20D4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00DCFDC-6585-4371-4789-7D36241BC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522819-A794-BB67-A64A-76F879D47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F3DBCB-99D3-01D9-A80E-FCA91D95D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8B6CE6-BD95-B90A-5DEC-4FDA9ABC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55190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E0CECA2-66E4-F856-F9A3-EDB91A26C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FDA983A-CDFC-D080-3DD5-EC28948BC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57F691-2058-A485-746C-2FFE6578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BC16CC-1C70-9F6D-669C-55E850418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41A0DC-A9E2-7F83-FC7E-8A965093D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658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939E39-2087-4A34-B67F-18ABAE681D6E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54BE70-D60B-469D-8D93-AA7E3342FE4C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BBD213-F573-467B-9A6E-2858DC4EAB3F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3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F8814D39-4657-482F-B4FE-D8FBE3B76190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CD0EE12-5962-DDAB-90F2-1F1A33811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98F845-6235-6514-653B-5E4556E15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D07A8F-3A30-F751-20F9-2C11FE904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B4037-6EDF-4D1A-BC1B-57192864C79C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969AFE-B186-1765-1DF8-1B451E2BD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23FAD3-2B15-AFCB-ABFF-76A6DE167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09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D9021ED-D1EC-AE45-D1FD-94DF772EA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386C7C-14BC-A083-9DC7-1D1802FA9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66AE0C-C0CB-EFA5-4C24-EE171BEFF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73031-605D-4939-86AC-9F3C1F467D0B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983C99-32F4-A822-C426-F01A4056D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998E53-48BE-D767-8982-D684F18CA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6DC38-0D1F-4904-A2C0-A79FB848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95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3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F8814D39-4657-482F-B4FE-D8FBE3B76190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211854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3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F8814D39-4657-482F-B4FE-D8FBE3B76190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242736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CD0EE12-5962-DDAB-90F2-1F1A33811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98F845-6235-6514-653B-5E4556E15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D07A8F-3A30-F751-20F9-2C11FE904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B4037-6EDF-4D1A-BC1B-57192864C79C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969AFE-B186-1765-1DF8-1B451E2BD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23FAD3-2B15-AFCB-ABFF-76A6DE167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940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9.jp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5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4.jpeg"/><Relationship Id="rId4" Type="http://schemas.openxmlformats.org/officeDocument/2006/relationships/image" Target="../media/image20.jpeg"/><Relationship Id="rId9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162323E4-E3A9-34C6-02FF-724B443213CF}"/>
              </a:ext>
            </a:extLst>
          </p:cNvPr>
          <p:cNvSpPr/>
          <p:nvPr/>
        </p:nvSpPr>
        <p:spPr>
          <a:xfrm>
            <a:off x="1605064" y="0"/>
            <a:ext cx="5026324" cy="59515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1777" y="190831"/>
            <a:ext cx="4846320" cy="4770783"/>
          </a:xfrm>
        </p:spPr>
        <p:txBody>
          <a:bodyPr rtlCol="0">
            <a:normAutofit/>
          </a:bodyPr>
          <a:lstStyle/>
          <a:p>
            <a:pPr rtl="0"/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Hoe we ingewikkeldheid simpel kunnen maken</a:t>
            </a:r>
            <a:br>
              <a:rPr lang="nl-NL" sz="4000" dirty="0"/>
            </a:br>
            <a:br>
              <a:rPr lang="nl-NL" sz="4000" dirty="0"/>
            </a:br>
            <a:endParaRPr lang="nl-NL" sz="4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455078D-EA3B-4BDD-9D2D-B7808937EA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950" y="2059388"/>
            <a:ext cx="2130949" cy="389216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5150C58-10A2-4AFC-B6B8-8D44DA6584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461" y="2059388"/>
            <a:ext cx="3286539" cy="389216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C38BAE4-2A75-4FEF-98ED-97420F5B7B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9388"/>
            <a:ext cx="1526650" cy="3858812"/>
          </a:xfrm>
          <a:prstGeom prst="rect">
            <a:avLst/>
          </a:prstGeom>
        </p:spPr>
      </p:pic>
      <p:sp>
        <p:nvSpPr>
          <p:cNvPr id="10" name="Subtitel 2">
            <a:extLst>
              <a:ext uri="{FF2B5EF4-FFF2-40B4-BE49-F238E27FC236}">
                <a16:creationId xmlns:a16="http://schemas.microsoft.com/office/drawing/2014/main" id="{F7A4254B-E046-0A8C-B105-BA616368B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777" y="4961614"/>
            <a:ext cx="4846320" cy="868336"/>
          </a:xfrm>
        </p:spPr>
        <p:txBody>
          <a:bodyPr rtlCol="0">
            <a:normAutofit/>
          </a:bodyPr>
          <a:lstStyle/>
          <a:p>
            <a:pPr rtl="0"/>
            <a:endParaRPr lang="nl-NL" dirty="0"/>
          </a:p>
          <a:p>
            <a:pPr rtl="0"/>
            <a:r>
              <a:rPr lang="nl-NL" dirty="0"/>
              <a:t>Kern Jaarcongres</a:t>
            </a:r>
          </a:p>
          <a:p>
            <a:pPr rtl="0"/>
            <a:r>
              <a:rPr lang="nl-NL" dirty="0"/>
              <a:t>Govert Geldof, Utrecht 27 mei 2025</a:t>
            </a:r>
          </a:p>
        </p:txBody>
      </p:sp>
    </p:spTree>
    <p:extLst>
      <p:ext uri="{BB962C8B-B14F-4D97-AF65-F5344CB8AC3E}">
        <p14:creationId xmlns:p14="http://schemas.microsoft.com/office/powerpoint/2010/main" val="260538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2C373EB9-F158-BB94-9392-59036D3874C1}"/>
              </a:ext>
            </a:extLst>
          </p:cNvPr>
          <p:cNvSpPr/>
          <p:nvPr/>
        </p:nvSpPr>
        <p:spPr>
          <a:xfrm>
            <a:off x="541867" y="2257777"/>
            <a:ext cx="11311465" cy="2686755"/>
          </a:xfrm>
          <a:custGeom>
            <a:avLst/>
            <a:gdLst>
              <a:gd name="connsiteX0" fmla="*/ 0 w 7992533"/>
              <a:gd name="connsiteY0" fmla="*/ 1868042 h 2449532"/>
              <a:gd name="connsiteX1" fmla="*/ 1501422 w 7992533"/>
              <a:gd name="connsiteY1" fmla="*/ 716575 h 2449532"/>
              <a:gd name="connsiteX2" fmla="*/ 3104444 w 7992533"/>
              <a:gd name="connsiteY2" fmla="*/ 2443775 h 2449532"/>
              <a:gd name="connsiteX3" fmla="*/ 4910666 w 7992533"/>
              <a:gd name="connsiteY3" fmla="*/ 5375 h 2449532"/>
              <a:gd name="connsiteX4" fmla="*/ 6570133 w 7992533"/>
              <a:gd name="connsiteY4" fmla="*/ 1766442 h 2449532"/>
              <a:gd name="connsiteX5" fmla="*/ 7992533 w 7992533"/>
              <a:gd name="connsiteY5" fmla="*/ 1043953 h 244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92533" h="2449532">
                <a:moveTo>
                  <a:pt x="0" y="1868042"/>
                </a:moveTo>
                <a:cubicBezTo>
                  <a:pt x="492007" y="1244331"/>
                  <a:pt x="984015" y="620620"/>
                  <a:pt x="1501422" y="716575"/>
                </a:cubicBezTo>
                <a:cubicBezTo>
                  <a:pt x="2018829" y="812530"/>
                  <a:pt x="2536237" y="2562308"/>
                  <a:pt x="3104444" y="2443775"/>
                </a:cubicBezTo>
                <a:cubicBezTo>
                  <a:pt x="3672651" y="2325242"/>
                  <a:pt x="4333051" y="118264"/>
                  <a:pt x="4910666" y="5375"/>
                </a:cubicBezTo>
                <a:cubicBezTo>
                  <a:pt x="5488281" y="-107514"/>
                  <a:pt x="6056489" y="1593346"/>
                  <a:pt x="6570133" y="1766442"/>
                </a:cubicBezTo>
                <a:cubicBezTo>
                  <a:pt x="7083777" y="1939538"/>
                  <a:pt x="7538155" y="1491745"/>
                  <a:pt x="7992533" y="1043953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94C6D7FF-EEE1-0373-0C24-3BD8655BDD9A}"/>
              </a:ext>
            </a:extLst>
          </p:cNvPr>
          <p:cNvSpPr/>
          <p:nvPr/>
        </p:nvSpPr>
        <p:spPr>
          <a:xfrm>
            <a:off x="4470400" y="4210754"/>
            <a:ext cx="745066" cy="711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F787AF5-7593-8936-D57F-A5F20D206FB1}"/>
              </a:ext>
            </a:extLst>
          </p:cNvPr>
          <p:cNvSpPr txBox="1"/>
          <p:nvPr/>
        </p:nvSpPr>
        <p:spPr>
          <a:xfrm>
            <a:off x="4132931" y="5113867"/>
            <a:ext cx="145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Vraagstuk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9FEBAAA-07EF-A1C3-18A3-480155E8ED60}"/>
              </a:ext>
            </a:extLst>
          </p:cNvPr>
          <p:cNvSpPr txBox="1"/>
          <p:nvPr/>
        </p:nvSpPr>
        <p:spPr>
          <a:xfrm>
            <a:off x="9423738" y="4929200"/>
            <a:ext cx="1918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Werken aan</a:t>
            </a:r>
            <a:b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het vraagstuk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F0B8302-0AC4-E3B7-AE7D-72606893021A}"/>
              </a:ext>
            </a:extLst>
          </p:cNvPr>
          <p:cNvSpPr/>
          <p:nvPr/>
        </p:nvSpPr>
        <p:spPr>
          <a:xfrm>
            <a:off x="6508376" y="925157"/>
            <a:ext cx="2076226" cy="11525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berg van ingewikkeldheid</a:t>
            </a:r>
          </a:p>
        </p:txBody>
      </p:sp>
      <p:sp>
        <p:nvSpPr>
          <p:cNvPr id="3" name="Pijl: gekromd links 2">
            <a:extLst>
              <a:ext uri="{FF2B5EF4-FFF2-40B4-BE49-F238E27FC236}">
                <a16:creationId xmlns:a16="http://schemas.microsoft.com/office/drawing/2014/main" id="{EF59A9F8-9731-4B4A-D2A7-9CDD5225E39E}"/>
              </a:ext>
            </a:extLst>
          </p:cNvPr>
          <p:cNvSpPr/>
          <p:nvPr/>
        </p:nvSpPr>
        <p:spPr>
          <a:xfrm rot="2319613">
            <a:off x="6825812" y="3392022"/>
            <a:ext cx="1441353" cy="3105019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A78CE33-FF05-B27C-8542-7CFAB7C63DEA}"/>
              </a:ext>
            </a:extLst>
          </p:cNvPr>
          <p:cNvSpPr txBox="1"/>
          <p:nvPr/>
        </p:nvSpPr>
        <p:spPr>
          <a:xfrm>
            <a:off x="7781731" y="5575532"/>
            <a:ext cx="1876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Niet meer dan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strikt noodzakelijk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C3E44A0-8ACA-F2DA-5345-8A7791409DB7}"/>
              </a:ext>
            </a:extLst>
          </p:cNvPr>
          <p:cNvSpPr/>
          <p:nvPr/>
        </p:nvSpPr>
        <p:spPr>
          <a:xfrm>
            <a:off x="774553" y="5300936"/>
            <a:ext cx="2846810" cy="11785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Als we accepteren dat het complex is, wordt het een stuk simpeler</a:t>
            </a:r>
          </a:p>
        </p:txBody>
      </p:sp>
    </p:spTree>
    <p:extLst>
      <p:ext uri="{BB962C8B-B14F-4D97-AF65-F5344CB8AC3E}">
        <p14:creationId xmlns:p14="http://schemas.microsoft.com/office/powerpoint/2010/main" val="78774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4362 -0.0011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10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 animBg="1"/>
      <p:bldP spid="4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5FACD0D-2B57-06AE-23BB-C3EE31FD2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A4A3F4E-2100-FACB-C29F-F217E38C31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107" y="3080198"/>
            <a:ext cx="2109630" cy="1433359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580B360-015F-9700-7ED0-37BDD23610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0292" y="4139228"/>
          <a:ext cx="3771900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4" imgW="3772080" imgH="2800440" progId="Presentations.Drawing.17">
                  <p:embed/>
                </p:oleObj>
              </mc:Choice>
              <mc:Fallback>
                <p:oleObj name="Drawing" r:id="rId4" imgW="3772080" imgH="2800440" progId="Presentations.Drawing.17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0292" y="4139228"/>
                        <a:ext cx="3771900" cy="280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DA360305-82FB-EC04-3ED4-A79D5A8FCD06}"/>
              </a:ext>
            </a:extLst>
          </p:cNvPr>
          <p:cNvSpPr/>
          <p:nvPr/>
        </p:nvSpPr>
        <p:spPr>
          <a:xfrm>
            <a:off x="2185966" y="1392536"/>
            <a:ext cx="2109630" cy="6447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Reddingsactie</a:t>
            </a:r>
          </a:p>
        </p:txBody>
      </p:sp>
      <p:sp>
        <p:nvSpPr>
          <p:cNvPr id="7" name="PIJL-OMHOOG 3">
            <a:extLst>
              <a:ext uri="{FF2B5EF4-FFF2-40B4-BE49-F238E27FC236}">
                <a16:creationId xmlns:a16="http://schemas.microsoft.com/office/drawing/2014/main" id="{D91FE62A-2A25-858C-42E3-D549090FC8F0}"/>
              </a:ext>
            </a:extLst>
          </p:cNvPr>
          <p:cNvSpPr/>
          <p:nvPr/>
        </p:nvSpPr>
        <p:spPr>
          <a:xfrm>
            <a:off x="2708596" y="2195414"/>
            <a:ext cx="1148713" cy="2036457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B46E5D5B-8AB0-7BA2-8B0B-6912A3D9A120}"/>
              </a:ext>
            </a:extLst>
          </p:cNvPr>
          <p:cNvSpPr/>
          <p:nvPr/>
        </p:nvSpPr>
        <p:spPr>
          <a:xfrm>
            <a:off x="947986" y="3347086"/>
            <a:ext cx="4704685" cy="91208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“Een ander springt in het water”</a:t>
            </a:r>
          </a:p>
        </p:txBody>
      </p:sp>
      <p:sp>
        <p:nvSpPr>
          <p:cNvPr id="9" name="Pijl: links 8">
            <a:extLst>
              <a:ext uri="{FF2B5EF4-FFF2-40B4-BE49-F238E27FC236}">
                <a16:creationId xmlns:a16="http://schemas.microsoft.com/office/drawing/2014/main" id="{7D442A40-3809-ED7E-1CDC-C37DDA6BF520}"/>
              </a:ext>
            </a:extLst>
          </p:cNvPr>
          <p:cNvSpPr/>
          <p:nvPr/>
        </p:nvSpPr>
        <p:spPr>
          <a:xfrm>
            <a:off x="913199" y="2686775"/>
            <a:ext cx="4739474" cy="96466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“Ik spring in het water”</a:t>
            </a:r>
          </a:p>
        </p:txBody>
      </p:sp>
    </p:spTree>
    <p:extLst>
      <p:ext uri="{BB962C8B-B14F-4D97-AF65-F5344CB8AC3E}">
        <p14:creationId xmlns:p14="http://schemas.microsoft.com/office/powerpoint/2010/main" val="293838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0196D3B-0B72-E36A-88A8-C4F681994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55AF7E2E-186B-FEBE-5A28-D294DFA67310}"/>
              </a:ext>
            </a:extLst>
          </p:cNvPr>
          <p:cNvGrpSpPr/>
          <p:nvPr/>
        </p:nvGrpSpPr>
        <p:grpSpPr>
          <a:xfrm>
            <a:off x="0" y="6551574"/>
            <a:ext cx="12191999" cy="347805"/>
            <a:chOff x="0" y="2467238"/>
            <a:chExt cx="12191999" cy="347805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90845205-B41E-4976-1DAF-CFC0135DE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480360"/>
              <a:ext cx="4620846" cy="334683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A3A74DF0-1662-7D96-40C8-1242D8F7F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0846" y="2467238"/>
              <a:ext cx="4620846" cy="334683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CE171ADD-3D9C-AD5B-97D5-20C7E92A2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1153" y="2467238"/>
              <a:ext cx="4620846" cy="334683"/>
            </a:xfrm>
            <a:prstGeom prst="rect">
              <a:avLst/>
            </a:prstGeom>
          </p:spPr>
        </p:pic>
      </p:grpSp>
      <p:sp>
        <p:nvSpPr>
          <p:cNvPr id="13" name="Rechthoek 12">
            <a:extLst>
              <a:ext uri="{FF2B5EF4-FFF2-40B4-BE49-F238E27FC236}">
                <a16:creationId xmlns:a16="http://schemas.microsoft.com/office/drawing/2014/main" id="{056D4C20-01DF-5A06-2D95-7D2A6512815E}"/>
              </a:ext>
            </a:extLst>
          </p:cNvPr>
          <p:cNvSpPr/>
          <p:nvPr/>
        </p:nvSpPr>
        <p:spPr>
          <a:xfrm>
            <a:off x="1212611" y="1188007"/>
            <a:ext cx="1955260" cy="50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Beleid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29FD20C-2233-E82E-961C-129774C095B4}"/>
              </a:ext>
            </a:extLst>
          </p:cNvPr>
          <p:cNvSpPr/>
          <p:nvPr/>
        </p:nvSpPr>
        <p:spPr>
          <a:xfrm>
            <a:off x="3167871" y="1184613"/>
            <a:ext cx="1955260" cy="5079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Planvorming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9A52495D-AE82-73D1-46D9-67A9DAD85790}"/>
              </a:ext>
            </a:extLst>
          </p:cNvPr>
          <p:cNvSpPr/>
          <p:nvPr/>
        </p:nvSpPr>
        <p:spPr>
          <a:xfrm>
            <a:off x="5118370" y="1184613"/>
            <a:ext cx="1955260" cy="50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Ontwerp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8C93012-5AC0-88B4-62D5-3C0A326C0EE6}"/>
              </a:ext>
            </a:extLst>
          </p:cNvPr>
          <p:cNvSpPr/>
          <p:nvPr/>
        </p:nvSpPr>
        <p:spPr>
          <a:xfrm>
            <a:off x="7073630" y="1190947"/>
            <a:ext cx="1955260" cy="5079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Uitvoering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A6B60533-7944-22A5-719D-3D0139F15F54}"/>
              </a:ext>
            </a:extLst>
          </p:cNvPr>
          <p:cNvSpPr/>
          <p:nvPr/>
        </p:nvSpPr>
        <p:spPr>
          <a:xfrm>
            <a:off x="9033857" y="1184613"/>
            <a:ext cx="1955260" cy="50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Beheer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44ED0B0-0954-8F2F-19E7-C9362AF4F74A}"/>
              </a:ext>
            </a:extLst>
          </p:cNvPr>
          <p:cNvSpPr/>
          <p:nvPr/>
        </p:nvSpPr>
        <p:spPr>
          <a:xfrm>
            <a:off x="3824208" y="127475"/>
            <a:ext cx="4796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Seriële planning</a:t>
            </a:r>
          </a:p>
        </p:txBody>
      </p:sp>
      <p:sp>
        <p:nvSpPr>
          <p:cNvPr id="19" name="Pijl: omhoog 18">
            <a:extLst>
              <a:ext uri="{FF2B5EF4-FFF2-40B4-BE49-F238E27FC236}">
                <a16:creationId xmlns:a16="http://schemas.microsoft.com/office/drawing/2014/main" id="{9001E3A0-A956-4D28-B8FC-FC38AE7D07B9}"/>
              </a:ext>
            </a:extLst>
          </p:cNvPr>
          <p:cNvSpPr/>
          <p:nvPr/>
        </p:nvSpPr>
        <p:spPr>
          <a:xfrm>
            <a:off x="7462736" y="1892035"/>
            <a:ext cx="3112851" cy="507999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Koude las</a:t>
            </a:r>
          </a:p>
        </p:txBody>
      </p:sp>
      <p:sp>
        <p:nvSpPr>
          <p:cNvPr id="7" name="Pijl: omhoog 6">
            <a:extLst>
              <a:ext uri="{FF2B5EF4-FFF2-40B4-BE49-F238E27FC236}">
                <a16:creationId xmlns:a16="http://schemas.microsoft.com/office/drawing/2014/main" id="{AD6CDBB0-D9E0-2FBF-320D-ED0AE47BE736}"/>
              </a:ext>
            </a:extLst>
          </p:cNvPr>
          <p:cNvSpPr/>
          <p:nvPr/>
        </p:nvSpPr>
        <p:spPr>
          <a:xfrm>
            <a:off x="5509872" y="1863778"/>
            <a:ext cx="3112851" cy="507999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Koude las</a:t>
            </a:r>
          </a:p>
        </p:txBody>
      </p:sp>
      <p:sp>
        <p:nvSpPr>
          <p:cNvPr id="8" name="Pijl: omhoog 7">
            <a:extLst>
              <a:ext uri="{FF2B5EF4-FFF2-40B4-BE49-F238E27FC236}">
                <a16:creationId xmlns:a16="http://schemas.microsoft.com/office/drawing/2014/main" id="{9447DE66-E3FD-2F12-3A89-00CA6D36E260}"/>
              </a:ext>
            </a:extLst>
          </p:cNvPr>
          <p:cNvSpPr/>
          <p:nvPr/>
        </p:nvSpPr>
        <p:spPr>
          <a:xfrm>
            <a:off x="3567867" y="1847958"/>
            <a:ext cx="3112851" cy="507999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Koude las</a:t>
            </a:r>
          </a:p>
        </p:txBody>
      </p:sp>
      <p:sp>
        <p:nvSpPr>
          <p:cNvPr id="9" name="Pijl: omhoog 8">
            <a:extLst>
              <a:ext uri="{FF2B5EF4-FFF2-40B4-BE49-F238E27FC236}">
                <a16:creationId xmlns:a16="http://schemas.microsoft.com/office/drawing/2014/main" id="{8A2F8D3B-0E7E-CE73-FC6E-F1EF742794FD}"/>
              </a:ext>
            </a:extLst>
          </p:cNvPr>
          <p:cNvSpPr/>
          <p:nvPr/>
        </p:nvSpPr>
        <p:spPr>
          <a:xfrm>
            <a:off x="1595547" y="1819701"/>
            <a:ext cx="3112851" cy="507999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Koude las</a:t>
            </a:r>
          </a:p>
        </p:txBody>
      </p:sp>
      <p:pic>
        <p:nvPicPr>
          <p:cNvPr id="11" name="Afbeelding 10" descr="Afbeelding met tekenfilm, clipart, illustratie, tekening&#10;&#10;Door AI gegenereerde inhoud is mogelijk onjuist.">
            <a:extLst>
              <a:ext uri="{FF2B5EF4-FFF2-40B4-BE49-F238E27FC236}">
                <a16:creationId xmlns:a16="http://schemas.microsoft.com/office/drawing/2014/main" id="{C8763D23-13FE-A52C-A2A3-4FEE225120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053" y="3666917"/>
            <a:ext cx="3119673" cy="2565931"/>
          </a:xfrm>
          <a:prstGeom prst="rect">
            <a:avLst/>
          </a:prstGeom>
        </p:spPr>
      </p:pic>
      <p:sp>
        <p:nvSpPr>
          <p:cNvPr id="12" name="Gedachtewolkje: wolk 11">
            <a:extLst>
              <a:ext uri="{FF2B5EF4-FFF2-40B4-BE49-F238E27FC236}">
                <a16:creationId xmlns:a16="http://schemas.microsoft.com/office/drawing/2014/main" id="{EA800F5D-5203-5541-5A33-26776BF43EAB}"/>
              </a:ext>
            </a:extLst>
          </p:cNvPr>
          <p:cNvSpPr/>
          <p:nvPr/>
        </p:nvSpPr>
        <p:spPr>
          <a:xfrm>
            <a:off x="3900196" y="2873829"/>
            <a:ext cx="4189445" cy="1428176"/>
          </a:xfrm>
          <a:prstGeom prst="cloudCallout">
            <a:avLst>
              <a:gd name="adj1" fmla="val 63800"/>
              <a:gd name="adj2" fmla="val 2460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Het ultieme optimale integrale plan</a:t>
            </a:r>
          </a:p>
        </p:txBody>
      </p:sp>
    </p:spTree>
    <p:extLst>
      <p:ext uri="{BB962C8B-B14F-4D97-AF65-F5344CB8AC3E}">
        <p14:creationId xmlns:p14="http://schemas.microsoft.com/office/powerpoint/2010/main" val="289915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0196D3B-0B72-E36A-88A8-C4F681994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056D4C20-01DF-5A06-2D95-7D2A6512815E}"/>
              </a:ext>
            </a:extLst>
          </p:cNvPr>
          <p:cNvSpPr/>
          <p:nvPr/>
        </p:nvSpPr>
        <p:spPr>
          <a:xfrm>
            <a:off x="1212611" y="1188007"/>
            <a:ext cx="1955260" cy="50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Beleid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29FD20C-2233-E82E-961C-129774C095B4}"/>
              </a:ext>
            </a:extLst>
          </p:cNvPr>
          <p:cNvSpPr/>
          <p:nvPr/>
        </p:nvSpPr>
        <p:spPr>
          <a:xfrm>
            <a:off x="3167871" y="1184613"/>
            <a:ext cx="1955260" cy="5079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Planvorming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9A52495D-AE82-73D1-46D9-67A9DAD85790}"/>
              </a:ext>
            </a:extLst>
          </p:cNvPr>
          <p:cNvSpPr/>
          <p:nvPr/>
        </p:nvSpPr>
        <p:spPr>
          <a:xfrm>
            <a:off x="5118370" y="1184613"/>
            <a:ext cx="1955260" cy="50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Ontwerp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8C93012-5AC0-88B4-62D5-3C0A326C0EE6}"/>
              </a:ext>
            </a:extLst>
          </p:cNvPr>
          <p:cNvSpPr/>
          <p:nvPr/>
        </p:nvSpPr>
        <p:spPr>
          <a:xfrm>
            <a:off x="7073630" y="1190947"/>
            <a:ext cx="1955260" cy="5079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Uitvoering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A6B60533-7944-22A5-719D-3D0139F15F54}"/>
              </a:ext>
            </a:extLst>
          </p:cNvPr>
          <p:cNvSpPr/>
          <p:nvPr/>
        </p:nvSpPr>
        <p:spPr>
          <a:xfrm>
            <a:off x="9033857" y="1184613"/>
            <a:ext cx="1955260" cy="50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Beheer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44ED0B0-0954-8F2F-19E7-C9362AF4F74A}"/>
              </a:ext>
            </a:extLst>
          </p:cNvPr>
          <p:cNvSpPr/>
          <p:nvPr/>
        </p:nvSpPr>
        <p:spPr>
          <a:xfrm>
            <a:off x="3401755" y="127475"/>
            <a:ext cx="5641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Parallelle planning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40C22F6B-9EF8-6631-F0E5-7F3FECEE3587}"/>
              </a:ext>
            </a:extLst>
          </p:cNvPr>
          <p:cNvSpPr/>
          <p:nvPr/>
        </p:nvSpPr>
        <p:spPr>
          <a:xfrm>
            <a:off x="1212611" y="1830424"/>
            <a:ext cx="9776506" cy="50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Beleid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80FC0D09-BC4B-E3B3-C666-A9D736936415}"/>
              </a:ext>
            </a:extLst>
          </p:cNvPr>
          <p:cNvSpPr/>
          <p:nvPr/>
        </p:nvSpPr>
        <p:spPr>
          <a:xfrm>
            <a:off x="1212611" y="2738335"/>
            <a:ext cx="9776506" cy="5079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Planvorming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975F033D-5E26-D3BA-C375-6123FB68857D}"/>
              </a:ext>
            </a:extLst>
          </p:cNvPr>
          <p:cNvSpPr/>
          <p:nvPr/>
        </p:nvSpPr>
        <p:spPr>
          <a:xfrm>
            <a:off x="1212611" y="3630039"/>
            <a:ext cx="9776506" cy="50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Ontwerp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883CD5C5-650D-9A2F-C9EA-E4FB869BE688}"/>
              </a:ext>
            </a:extLst>
          </p:cNvPr>
          <p:cNvSpPr/>
          <p:nvPr/>
        </p:nvSpPr>
        <p:spPr>
          <a:xfrm>
            <a:off x="1212611" y="4552699"/>
            <a:ext cx="9776506" cy="5079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Uitvoering</a:t>
            </a: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02B423CB-2F65-3FAA-A2A3-F4263E6D6BC9}"/>
              </a:ext>
            </a:extLst>
          </p:cNvPr>
          <p:cNvSpPr/>
          <p:nvPr/>
        </p:nvSpPr>
        <p:spPr>
          <a:xfrm>
            <a:off x="1212611" y="5467098"/>
            <a:ext cx="9776506" cy="50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Beheer</a:t>
            </a:r>
          </a:p>
        </p:txBody>
      </p:sp>
      <p:sp>
        <p:nvSpPr>
          <p:cNvPr id="39" name="Pijl: omhoog/omlaag 38">
            <a:extLst>
              <a:ext uri="{FF2B5EF4-FFF2-40B4-BE49-F238E27FC236}">
                <a16:creationId xmlns:a16="http://schemas.microsoft.com/office/drawing/2014/main" id="{871C749F-BA1B-DF28-65A9-74F9E7CC0AE1}"/>
              </a:ext>
            </a:extLst>
          </p:cNvPr>
          <p:cNvSpPr/>
          <p:nvPr/>
        </p:nvSpPr>
        <p:spPr>
          <a:xfrm>
            <a:off x="2083236" y="3227962"/>
            <a:ext cx="249155" cy="1324738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Pijl: omhoog/omlaag 39">
            <a:extLst>
              <a:ext uri="{FF2B5EF4-FFF2-40B4-BE49-F238E27FC236}">
                <a16:creationId xmlns:a16="http://schemas.microsoft.com/office/drawing/2014/main" id="{C67FF5BF-1816-E987-9ECB-F9492970BFC5}"/>
              </a:ext>
            </a:extLst>
          </p:cNvPr>
          <p:cNvSpPr/>
          <p:nvPr/>
        </p:nvSpPr>
        <p:spPr>
          <a:xfrm>
            <a:off x="2684677" y="4122664"/>
            <a:ext cx="255958" cy="1326982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Pijl: omhoog/omlaag 40">
            <a:extLst>
              <a:ext uri="{FF2B5EF4-FFF2-40B4-BE49-F238E27FC236}">
                <a16:creationId xmlns:a16="http://schemas.microsoft.com/office/drawing/2014/main" id="{B3F74AC0-6EAC-6EF1-D4E4-A5F7096252D9}"/>
              </a:ext>
            </a:extLst>
          </p:cNvPr>
          <p:cNvSpPr/>
          <p:nvPr/>
        </p:nvSpPr>
        <p:spPr>
          <a:xfrm>
            <a:off x="3259608" y="2341817"/>
            <a:ext cx="240519" cy="2210881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Pijl: omhoog/omlaag 41">
            <a:extLst>
              <a:ext uri="{FF2B5EF4-FFF2-40B4-BE49-F238E27FC236}">
                <a16:creationId xmlns:a16="http://schemas.microsoft.com/office/drawing/2014/main" id="{5EF3F095-1F9C-1689-B512-C9EDA8174489}"/>
              </a:ext>
            </a:extLst>
          </p:cNvPr>
          <p:cNvSpPr/>
          <p:nvPr/>
        </p:nvSpPr>
        <p:spPr>
          <a:xfrm>
            <a:off x="3845611" y="3231469"/>
            <a:ext cx="245340" cy="1321229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Pijl: omhoog/omlaag 42">
            <a:extLst>
              <a:ext uri="{FF2B5EF4-FFF2-40B4-BE49-F238E27FC236}">
                <a16:creationId xmlns:a16="http://schemas.microsoft.com/office/drawing/2014/main" id="{46B6A269-3ADE-15DF-F96A-A8A3EEE66300}"/>
              </a:ext>
            </a:extLst>
          </p:cNvPr>
          <p:cNvSpPr/>
          <p:nvPr/>
        </p:nvSpPr>
        <p:spPr>
          <a:xfrm>
            <a:off x="4489000" y="3246334"/>
            <a:ext cx="252123" cy="2218097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Pijl: omhoog/omlaag 43">
            <a:extLst>
              <a:ext uri="{FF2B5EF4-FFF2-40B4-BE49-F238E27FC236}">
                <a16:creationId xmlns:a16="http://schemas.microsoft.com/office/drawing/2014/main" id="{BA12BF39-4EAC-3DDB-8064-580FF06AF6A9}"/>
              </a:ext>
            </a:extLst>
          </p:cNvPr>
          <p:cNvSpPr/>
          <p:nvPr/>
        </p:nvSpPr>
        <p:spPr>
          <a:xfrm>
            <a:off x="4964049" y="2355875"/>
            <a:ext cx="261326" cy="1274163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Pijl: omhoog/omlaag 44">
            <a:extLst>
              <a:ext uri="{FF2B5EF4-FFF2-40B4-BE49-F238E27FC236}">
                <a16:creationId xmlns:a16="http://schemas.microsoft.com/office/drawing/2014/main" id="{39F16FA4-A6C4-9C6C-3537-67B0EE7A8864}"/>
              </a:ext>
            </a:extLst>
          </p:cNvPr>
          <p:cNvSpPr/>
          <p:nvPr/>
        </p:nvSpPr>
        <p:spPr>
          <a:xfrm>
            <a:off x="5625312" y="4122664"/>
            <a:ext cx="245434" cy="430034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ijl: omhoog/omlaag 45">
            <a:extLst>
              <a:ext uri="{FF2B5EF4-FFF2-40B4-BE49-F238E27FC236}">
                <a16:creationId xmlns:a16="http://schemas.microsoft.com/office/drawing/2014/main" id="{CA1E1491-C799-8A4B-758A-A711A5AD3B31}"/>
              </a:ext>
            </a:extLst>
          </p:cNvPr>
          <p:cNvSpPr/>
          <p:nvPr/>
        </p:nvSpPr>
        <p:spPr>
          <a:xfrm>
            <a:off x="6275488" y="5060698"/>
            <a:ext cx="252123" cy="402951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Pijl: omhoog/omlaag 46">
            <a:extLst>
              <a:ext uri="{FF2B5EF4-FFF2-40B4-BE49-F238E27FC236}">
                <a16:creationId xmlns:a16="http://schemas.microsoft.com/office/drawing/2014/main" id="{2B01D85C-4407-55CA-4972-3D959B97C7C3}"/>
              </a:ext>
            </a:extLst>
          </p:cNvPr>
          <p:cNvSpPr/>
          <p:nvPr/>
        </p:nvSpPr>
        <p:spPr>
          <a:xfrm>
            <a:off x="6876929" y="4122664"/>
            <a:ext cx="274308" cy="1361831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Pijl: omhoog/omlaag 47">
            <a:extLst>
              <a:ext uri="{FF2B5EF4-FFF2-40B4-BE49-F238E27FC236}">
                <a16:creationId xmlns:a16="http://schemas.microsoft.com/office/drawing/2014/main" id="{89FBAF8D-3DB6-F1DA-E5B9-3AB394BB41B5}"/>
              </a:ext>
            </a:extLst>
          </p:cNvPr>
          <p:cNvSpPr/>
          <p:nvPr/>
        </p:nvSpPr>
        <p:spPr>
          <a:xfrm>
            <a:off x="7478370" y="3246334"/>
            <a:ext cx="252123" cy="1325666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Pijl: omhoog/omlaag 48">
            <a:extLst>
              <a:ext uri="{FF2B5EF4-FFF2-40B4-BE49-F238E27FC236}">
                <a16:creationId xmlns:a16="http://schemas.microsoft.com/office/drawing/2014/main" id="{B81E62E5-1A0A-BF8B-A4DE-15CF387D8457}"/>
              </a:ext>
            </a:extLst>
          </p:cNvPr>
          <p:cNvSpPr/>
          <p:nvPr/>
        </p:nvSpPr>
        <p:spPr>
          <a:xfrm>
            <a:off x="8079811" y="2349759"/>
            <a:ext cx="284037" cy="3128675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Pijl: omhoog/omlaag 49">
            <a:extLst>
              <a:ext uri="{FF2B5EF4-FFF2-40B4-BE49-F238E27FC236}">
                <a16:creationId xmlns:a16="http://schemas.microsoft.com/office/drawing/2014/main" id="{C6975E60-97A5-7CD5-A8ED-50764442BFE2}"/>
              </a:ext>
            </a:extLst>
          </p:cNvPr>
          <p:cNvSpPr/>
          <p:nvPr/>
        </p:nvSpPr>
        <p:spPr>
          <a:xfrm>
            <a:off x="8639303" y="2349759"/>
            <a:ext cx="278656" cy="2222241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Pijl: omhoog/omlaag 57">
            <a:extLst>
              <a:ext uri="{FF2B5EF4-FFF2-40B4-BE49-F238E27FC236}">
                <a16:creationId xmlns:a16="http://schemas.microsoft.com/office/drawing/2014/main" id="{CB62450B-352C-9935-9B67-48E1CD1ACB5A}"/>
              </a:ext>
            </a:extLst>
          </p:cNvPr>
          <p:cNvSpPr/>
          <p:nvPr/>
        </p:nvSpPr>
        <p:spPr>
          <a:xfrm>
            <a:off x="9245093" y="3227962"/>
            <a:ext cx="262230" cy="2266852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Pijl: omhoog/omlaag 58">
            <a:extLst>
              <a:ext uri="{FF2B5EF4-FFF2-40B4-BE49-F238E27FC236}">
                <a16:creationId xmlns:a16="http://schemas.microsoft.com/office/drawing/2014/main" id="{DB9B0956-47E6-0A57-9B3A-B5F5AC13D10A}"/>
              </a:ext>
            </a:extLst>
          </p:cNvPr>
          <p:cNvSpPr/>
          <p:nvPr/>
        </p:nvSpPr>
        <p:spPr>
          <a:xfrm>
            <a:off x="9846534" y="3238647"/>
            <a:ext cx="262230" cy="1333353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Pijl: omhoog/omlaag 59">
            <a:extLst>
              <a:ext uri="{FF2B5EF4-FFF2-40B4-BE49-F238E27FC236}">
                <a16:creationId xmlns:a16="http://schemas.microsoft.com/office/drawing/2014/main" id="{86A94E26-2FF3-A473-2301-8A3226960E68}"/>
              </a:ext>
            </a:extLst>
          </p:cNvPr>
          <p:cNvSpPr/>
          <p:nvPr/>
        </p:nvSpPr>
        <p:spPr>
          <a:xfrm>
            <a:off x="10447975" y="2350351"/>
            <a:ext cx="214009" cy="393006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Pijl: omhoog/omlaag 60">
            <a:extLst>
              <a:ext uri="{FF2B5EF4-FFF2-40B4-BE49-F238E27FC236}">
                <a16:creationId xmlns:a16="http://schemas.microsoft.com/office/drawing/2014/main" id="{3B00136B-AB3D-5EE1-DB6B-44F60A2C0786}"/>
              </a:ext>
            </a:extLst>
          </p:cNvPr>
          <p:cNvSpPr/>
          <p:nvPr/>
        </p:nvSpPr>
        <p:spPr>
          <a:xfrm>
            <a:off x="1490431" y="2345487"/>
            <a:ext cx="214009" cy="407597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Pijl: omhoog/omlaag 61">
            <a:extLst>
              <a:ext uri="{FF2B5EF4-FFF2-40B4-BE49-F238E27FC236}">
                <a16:creationId xmlns:a16="http://schemas.microsoft.com/office/drawing/2014/main" id="{11B6BC01-AE5A-E4E4-3793-5673AC5653F6}"/>
              </a:ext>
            </a:extLst>
          </p:cNvPr>
          <p:cNvSpPr/>
          <p:nvPr/>
        </p:nvSpPr>
        <p:spPr>
          <a:xfrm>
            <a:off x="6123611" y="3238647"/>
            <a:ext cx="245434" cy="414556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527D829-8B88-F00A-63E5-16A9DB804CF3}"/>
              </a:ext>
            </a:extLst>
          </p:cNvPr>
          <p:cNvSpPr/>
          <p:nvPr/>
        </p:nvSpPr>
        <p:spPr>
          <a:xfrm>
            <a:off x="311608" y="4516273"/>
            <a:ext cx="3656673" cy="20201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Een woonwijk die voldoet aan alle normen waarbij alle protocollen en procedures zorgvuldig zijn doorlopen, is niet per definitie een woonwijk met veel kwaliteit</a:t>
            </a:r>
          </a:p>
        </p:txBody>
      </p:sp>
      <p:pic>
        <p:nvPicPr>
          <p:cNvPr id="9" name="Afbeelding 8" descr="Afbeelding met tekening, tekenfilm, clipart, illustratie&#10;&#10;Door AI gegenereerde inhoud is mogelijk onjuist.">
            <a:extLst>
              <a:ext uri="{FF2B5EF4-FFF2-40B4-BE49-F238E27FC236}">
                <a16:creationId xmlns:a16="http://schemas.microsoft.com/office/drawing/2014/main" id="{D308BCD1-CB96-3B51-9D1F-C8E2AE27B0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7025" y="4469341"/>
            <a:ext cx="1548227" cy="2249574"/>
          </a:xfrm>
          <a:prstGeom prst="rect">
            <a:avLst/>
          </a:prstGeom>
        </p:spPr>
      </p:pic>
      <p:sp>
        <p:nvSpPr>
          <p:cNvPr id="10" name="Tekstballon: rechthoek met afgeronde hoeken 9">
            <a:extLst>
              <a:ext uri="{FF2B5EF4-FFF2-40B4-BE49-F238E27FC236}">
                <a16:creationId xmlns:a16="http://schemas.microsoft.com/office/drawing/2014/main" id="{C22A635C-22E6-19BB-2996-30B9C3D00DD8}"/>
              </a:ext>
            </a:extLst>
          </p:cNvPr>
          <p:cNvSpPr/>
          <p:nvPr/>
        </p:nvSpPr>
        <p:spPr>
          <a:xfrm>
            <a:off x="8884534" y="3961233"/>
            <a:ext cx="1429690" cy="1223801"/>
          </a:xfrm>
          <a:prstGeom prst="wedgeRoundRectCallout">
            <a:avLst>
              <a:gd name="adj1" fmla="val 82283"/>
              <a:gd name="adj2" fmla="val 5411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Sterker nog …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55AF7E2E-186B-FEBE-5A28-D294DFA67310}"/>
              </a:ext>
            </a:extLst>
          </p:cNvPr>
          <p:cNvGrpSpPr/>
          <p:nvPr/>
        </p:nvGrpSpPr>
        <p:grpSpPr>
          <a:xfrm>
            <a:off x="0" y="6551574"/>
            <a:ext cx="12191999" cy="347805"/>
            <a:chOff x="0" y="2467238"/>
            <a:chExt cx="12191999" cy="347805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90845205-B41E-4976-1DAF-CFC0135DE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480360"/>
              <a:ext cx="4620846" cy="334683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A3A74DF0-1662-7D96-40C8-1242D8F7F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0846" y="2467238"/>
              <a:ext cx="4620846" cy="334683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CE171ADD-3D9C-AD5B-97D5-20C7E92A2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1153" y="2467238"/>
              <a:ext cx="4620846" cy="334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966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00039 0.09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7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15989 0.226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1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32187 0.36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180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48021 0.488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244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64179 0.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96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2" grpId="0" animBg="1"/>
      <p:bldP spid="33" grpId="0" animBg="1"/>
      <p:bldP spid="34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aart, grafische vormgeving, schermopname">
            <a:extLst>
              <a:ext uri="{FF2B5EF4-FFF2-40B4-BE49-F238E27FC236}">
                <a16:creationId xmlns:a16="http://schemas.microsoft.com/office/drawing/2014/main" id="{435F1AD5-246B-44FA-F4CB-1909A7FAA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51CBCBF4-AA17-A363-0713-AD2CD40C5E04}"/>
              </a:ext>
            </a:extLst>
          </p:cNvPr>
          <p:cNvSpPr/>
          <p:nvPr/>
        </p:nvSpPr>
        <p:spPr>
          <a:xfrm>
            <a:off x="4080933" y="158044"/>
            <a:ext cx="4030134" cy="10683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Omgevingswet</a:t>
            </a:r>
          </a:p>
          <a:p>
            <a:pPr algn="ctr"/>
            <a:r>
              <a:rPr lang="nl-NL" sz="2800" dirty="0"/>
              <a:t>(zoals deze bedoeld is)</a:t>
            </a:r>
          </a:p>
        </p:txBody>
      </p:sp>
    </p:spTree>
    <p:extLst>
      <p:ext uri="{BB962C8B-B14F-4D97-AF65-F5344CB8AC3E}">
        <p14:creationId xmlns:p14="http://schemas.microsoft.com/office/powerpoint/2010/main" val="185486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2B3785C-4D6C-4145-855F-CB554F916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098C027-D3FF-38A9-7BB4-4364C01CA5BF}"/>
              </a:ext>
            </a:extLst>
          </p:cNvPr>
          <p:cNvSpPr/>
          <p:nvPr/>
        </p:nvSpPr>
        <p:spPr>
          <a:xfrm>
            <a:off x="1500809" y="1520687"/>
            <a:ext cx="4442791" cy="3856383"/>
          </a:xfrm>
          <a:prstGeom prst="rect">
            <a:avLst/>
          </a:prstGeom>
          <a:solidFill>
            <a:srgbClr val="6FBF3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Overheden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1CA6871-1904-31B9-F885-7A1384E235C8}"/>
              </a:ext>
            </a:extLst>
          </p:cNvPr>
          <p:cNvSpPr/>
          <p:nvPr/>
        </p:nvSpPr>
        <p:spPr>
          <a:xfrm>
            <a:off x="5957751" y="1520687"/>
            <a:ext cx="4442791" cy="3856383"/>
          </a:xfrm>
          <a:prstGeom prst="rect">
            <a:avLst/>
          </a:prstGeom>
          <a:solidFill>
            <a:srgbClr val="6FBF3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Marktpartijen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98800E3D-1A98-A5D4-7B6B-C423A4C42564}"/>
              </a:ext>
            </a:extLst>
          </p:cNvPr>
          <p:cNvSpPr/>
          <p:nvPr/>
        </p:nvSpPr>
        <p:spPr>
          <a:xfrm>
            <a:off x="5138530" y="2594112"/>
            <a:ext cx="1689652" cy="165983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30A31BB1-0354-71B5-4EBB-4F077664F50A}"/>
              </a:ext>
            </a:extLst>
          </p:cNvPr>
          <p:cNvSpPr/>
          <p:nvPr/>
        </p:nvSpPr>
        <p:spPr>
          <a:xfrm flipH="1">
            <a:off x="5878236" y="3359426"/>
            <a:ext cx="129209" cy="1391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A1C081E-CFC5-1A5E-84DF-7964200328AE}"/>
              </a:ext>
            </a:extLst>
          </p:cNvPr>
          <p:cNvCxnSpPr/>
          <p:nvPr/>
        </p:nvCxnSpPr>
        <p:spPr>
          <a:xfrm>
            <a:off x="1500809" y="1282145"/>
            <a:ext cx="889973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AC126EFB-EC20-8BDA-D1B7-51621AA9D52F}"/>
              </a:ext>
            </a:extLst>
          </p:cNvPr>
          <p:cNvCxnSpPr/>
          <p:nvPr/>
        </p:nvCxnSpPr>
        <p:spPr>
          <a:xfrm>
            <a:off x="1492973" y="1136374"/>
            <a:ext cx="889973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ED5A4D23-4805-9F84-9E73-084AFD334899}"/>
              </a:ext>
            </a:extLst>
          </p:cNvPr>
          <p:cNvCxnSpPr/>
          <p:nvPr/>
        </p:nvCxnSpPr>
        <p:spPr>
          <a:xfrm>
            <a:off x="1502911" y="997223"/>
            <a:ext cx="889973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C4922BE2-701B-3FE6-F95F-7CFD5C3254AB}"/>
              </a:ext>
            </a:extLst>
          </p:cNvPr>
          <p:cNvCxnSpPr/>
          <p:nvPr/>
        </p:nvCxnSpPr>
        <p:spPr>
          <a:xfrm>
            <a:off x="1474307" y="5897203"/>
            <a:ext cx="889973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78">
            <a:extLst>
              <a:ext uri="{FF2B5EF4-FFF2-40B4-BE49-F238E27FC236}">
                <a16:creationId xmlns:a16="http://schemas.microsoft.com/office/drawing/2014/main" id="{B9B127B7-FAFA-451A-D07C-43BD81B4538F}"/>
              </a:ext>
            </a:extLst>
          </p:cNvPr>
          <p:cNvCxnSpPr/>
          <p:nvPr/>
        </p:nvCxnSpPr>
        <p:spPr>
          <a:xfrm>
            <a:off x="1466471" y="5751432"/>
            <a:ext cx="889973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chte verbindingslijn 79">
            <a:extLst>
              <a:ext uri="{FF2B5EF4-FFF2-40B4-BE49-F238E27FC236}">
                <a16:creationId xmlns:a16="http://schemas.microsoft.com/office/drawing/2014/main" id="{EE3ADE56-447A-825D-9F4C-455B0267F22F}"/>
              </a:ext>
            </a:extLst>
          </p:cNvPr>
          <p:cNvCxnSpPr/>
          <p:nvPr/>
        </p:nvCxnSpPr>
        <p:spPr>
          <a:xfrm>
            <a:off x="1476409" y="5612281"/>
            <a:ext cx="889973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Ster: 5 punten 80">
            <a:extLst>
              <a:ext uri="{FF2B5EF4-FFF2-40B4-BE49-F238E27FC236}">
                <a16:creationId xmlns:a16="http://schemas.microsoft.com/office/drawing/2014/main" id="{3347A5D7-B150-A65F-ECB8-07B9CFF7BE6D}"/>
              </a:ext>
            </a:extLst>
          </p:cNvPr>
          <p:cNvSpPr/>
          <p:nvPr/>
        </p:nvSpPr>
        <p:spPr>
          <a:xfrm>
            <a:off x="9770164" y="1143000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Ster: 5 punten 81">
            <a:extLst>
              <a:ext uri="{FF2B5EF4-FFF2-40B4-BE49-F238E27FC236}">
                <a16:creationId xmlns:a16="http://schemas.microsoft.com/office/drawing/2014/main" id="{78A6A86B-3B4F-F81C-0EBF-95935619377F}"/>
              </a:ext>
            </a:extLst>
          </p:cNvPr>
          <p:cNvSpPr/>
          <p:nvPr/>
        </p:nvSpPr>
        <p:spPr>
          <a:xfrm>
            <a:off x="9057860" y="1027046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Ster: 5 punten 82">
            <a:extLst>
              <a:ext uri="{FF2B5EF4-FFF2-40B4-BE49-F238E27FC236}">
                <a16:creationId xmlns:a16="http://schemas.microsoft.com/office/drawing/2014/main" id="{42424392-9489-C333-4BEB-0EA07BBD5540}"/>
              </a:ext>
            </a:extLst>
          </p:cNvPr>
          <p:cNvSpPr/>
          <p:nvPr/>
        </p:nvSpPr>
        <p:spPr>
          <a:xfrm>
            <a:off x="8504581" y="911091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Ster: 5 punten 83">
            <a:extLst>
              <a:ext uri="{FF2B5EF4-FFF2-40B4-BE49-F238E27FC236}">
                <a16:creationId xmlns:a16="http://schemas.microsoft.com/office/drawing/2014/main" id="{AEF26AAF-700C-7D7E-2246-799F4C5C3BA5}"/>
              </a:ext>
            </a:extLst>
          </p:cNvPr>
          <p:cNvSpPr/>
          <p:nvPr/>
        </p:nvSpPr>
        <p:spPr>
          <a:xfrm>
            <a:off x="8067262" y="1040300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Ster: 5 punten 84">
            <a:extLst>
              <a:ext uri="{FF2B5EF4-FFF2-40B4-BE49-F238E27FC236}">
                <a16:creationId xmlns:a16="http://schemas.microsoft.com/office/drawing/2014/main" id="{85337B2C-21AE-04BB-1EA5-F9FC7B6C9205}"/>
              </a:ext>
            </a:extLst>
          </p:cNvPr>
          <p:cNvSpPr/>
          <p:nvPr/>
        </p:nvSpPr>
        <p:spPr>
          <a:xfrm>
            <a:off x="7745896" y="1166193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Ster: 5 punten 85">
            <a:extLst>
              <a:ext uri="{FF2B5EF4-FFF2-40B4-BE49-F238E27FC236}">
                <a16:creationId xmlns:a16="http://schemas.microsoft.com/office/drawing/2014/main" id="{EC1654D5-BB21-D974-EAAB-EF1B8CEFB202}"/>
              </a:ext>
            </a:extLst>
          </p:cNvPr>
          <p:cNvSpPr/>
          <p:nvPr/>
        </p:nvSpPr>
        <p:spPr>
          <a:xfrm>
            <a:off x="7033592" y="1050239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Ster: 5 punten 86">
            <a:extLst>
              <a:ext uri="{FF2B5EF4-FFF2-40B4-BE49-F238E27FC236}">
                <a16:creationId xmlns:a16="http://schemas.microsoft.com/office/drawing/2014/main" id="{D4D6D8D1-299F-F8D4-A66F-07C8441BC262}"/>
              </a:ext>
            </a:extLst>
          </p:cNvPr>
          <p:cNvSpPr/>
          <p:nvPr/>
        </p:nvSpPr>
        <p:spPr>
          <a:xfrm>
            <a:off x="6480313" y="934284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Ster: 5 punten 87">
            <a:extLst>
              <a:ext uri="{FF2B5EF4-FFF2-40B4-BE49-F238E27FC236}">
                <a16:creationId xmlns:a16="http://schemas.microsoft.com/office/drawing/2014/main" id="{5AC623C2-6B59-B569-2094-860A8E6D7F41}"/>
              </a:ext>
            </a:extLst>
          </p:cNvPr>
          <p:cNvSpPr/>
          <p:nvPr/>
        </p:nvSpPr>
        <p:spPr>
          <a:xfrm>
            <a:off x="6042994" y="1063493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Ster: 5 punten 88">
            <a:extLst>
              <a:ext uri="{FF2B5EF4-FFF2-40B4-BE49-F238E27FC236}">
                <a16:creationId xmlns:a16="http://schemas.microsoft.com/office/drawing/2014/main" id="{18FA4E76-A1FC-ABFC-1B5F-B93B9DB35D51}"/>
              </a:ext>
            </a:extLst>
          </p:cNvPr>
          <p:cNvSpPr/>
          <p:nvPr/>
        </p:nvSpPr>
        <p:spPr>
          <a:xfrm>
            <a:off x="10031893" y="887898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Ster: 5 punten 89">
            <a:extLst>
              <a:ext uri="{FF2B5EF4-FFF2-40B4-BE49-F238E27FC236}">
                <a16:creationId xmlns:a16="http://schemas.microsoft.com/office/drawing/2014/main" id="{73984222-B185-0CF9-7722-A054EB47378F}"/>
              </a:ext>
            </a:extLst>
          </p:cNvPr>
          <p:cNvSpPr/>
          <p:nvPr/>
        </p:nvSpPr>
        <p:spPr>
          <a:xfrm>
            <a:off x="7477541" y="897838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Ster: 5 punten 90">
            <a:extLst>
              <a:ext uri="{FF2B5EF4-FFF2-40B4-BE49-F238E27FC236}">
                <a16:creationId xmlns:a16="http://schemas.microsoft.com/office/drawing/2014/main" id="{1304076D-81FB-14C9-8DE1-DB8E6178170F}"/>
              </a:ext>
            </a:extLst>
          </p:cNvPr>
          <p:cNvSpPr/>
          <p:nvPr/>
        </p:nvSpPr>
        <p:spPr>
          <a:xfrm>
            <a:off x="5380390" y="1146315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Ster: 5 punten 91">
            <a:extLst>
              <a:ext uri="{FF2B5EF4-FFF2-40B4-BE49-F238E27FC236}">
                <a16:creationId xmlns:a16="http://schemas.microsoft.com/office/drawing/2014/main" id="{782FA5C3-DA19-44E9-EEF0-37671A140859}"/>
              </a:ext>
            </a:extLst>
          </p:cNvPr>
          <p:cNvSpPr/>
          <p:nvPr/>
        </p:nvSpPr>
        <p:spPr>
          <a:xfrm>
            <a:off x="4668086" y="1030361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Ster: 5 punten 92">
            <a:extLst>
              <a:ext uri="{FF2B5EF4-FFF2-40B4-BE49-F238E27FC236}">
                <a16:creationId xmlns:a16="http://schemas.microsoft.com/office/drawing/2014/main" id="{F362029A-9FAF-0708-548A-F11656DE19E9}"/>
              </a:ext>
            </a:extLst>
          </p:cNvPr>
          <p:cNvSpPr/>
          <p:nvPr/>
        </p:nvSpPr>
        <p:spPr>
          <a:xfrm>
            <a:off x="4114807" y="914406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Ster: 5 punten 93">
            <a:extLst>
              <a:ext uri="{FF2B5EF4-FFF2-40B4-BE49-F238E27FC236}">
                <a16:creationId xmlns:a16="http://schemas.microsoft.com/office/drawing/2014/main" id="{94BFE8E9-5A17-2666-6719-DAEFF96D8E5A}"/>
              </a:ext>
            </a:extLst>
          </p:cNvPr>
          <p:cNvSpPr/>
          <p:nvPr/>
        </p:nvSpPr>
        <p:spPr>
          <a:xfrm>
            <a:off x="3677488" y="1043615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Ster: 5 punten 94">
            <a:extLst>
              <a:ext uri="{FF2B5EF4-FFF2-40B4-BE49-F238E27FC236}">
                <a16:creationId xmlns:a16="http://schemas.microsoft.com/office/drawing/2014/main" id="{6FC5A859-D0D7-D2C7-CF72-FE7C61D49C2A}"/>
              </a:ext>
            </a:extLst>
          </p:cNvPr>
          <p:cNvSpPr/>
          <p:nvPr/>
        </p:nvSpPr>
        <p:spPr>
          <a:xfrm>
            <a:off x="3356122" y="1169508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Ster: 5 punten 95">
            <a:extLst>
              <a:ext uri="{FF2B5EF4-FFF2-40B4-BE49-F238E27FC236}">
                <a16:creationId xmlns:a16="http://schemas.microsoft.com/office/drawing/2014/main" id="{36A2F7AC-3C2E-F578-62B0-BFDD7F8A3C94}"/>
              </a:ext>
            </a:extLst>
          </p:cNvPr>
          <p:cNvSpPr/>
          <p:nvPr/>
        </p:nvSpPr>
        <p:spPr>
          <a:xfrm>
            <a:off x="2643818" y="1053554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Ster: 5 punten 96">
            <a:extLst>
              <a:ext uri="{FF2B5EF4-FFF2-40B4-BE49-F238E27FC236}">
                <a16:creationId xmlns:a16="http://schemas.microsoft.com/office/drawing/2014/main" id="{1FD633AE-BAF2-6214-AFE4-FDA545CE6B64}"/>
              </a:ext>
            </a:extLst>
          </p:cNvPr>
          <p:cNvSpPr/>
          <p:nvPr/>
        </p:nvSpPr>
        <p:spPr>
          <a:xfrm>
            <a:off x="2090539" y="937599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Ster: 5 punten 97">
            <a:extLst>
              <a:ext uri="{FF2B5EF4-FFF2-40B4-BE49-F238E27FC236}">
                <a16:creationId xmlns:a16="http://schemas.microsoft.com/office/drawing/2014/main" id="{18788F6F-57E7-C80E-9CF7-1371A58F5138}"/>
              </a:ext>
            </a:extLst>
          </p:cNvPr>
          <p:cNvSpPr/>
          <p:nvPr/>
        </p:nvSpPr>
        <p:spPr>
          <a:xfrm>
            <a:off x="1653220" y="1066808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Ster: 5 punten 98">
            <a:extLst>
              <a:ext uri="{FF2B5EF4-FFF2-40B4-BE49-F238E27FC236}">
                <a16:creationId xmlns:a16="http://schemas.microsoft.com/office/drawing/2014/main" id="{6DD13B8A-D35D-6414-77E6-77ECFCA13F60}"/>
              </a:ext>
            </a:extLst>
          </p:cNvPr>
          <p:cNvSpPr/>
          <p:nvPr/>
        </p:nvSpPr>
        <p:spPr>
          <a:xfrm>
            <a:off x="5642119" y="891213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Ster: 5 punten 99">
            <a:extLst>
              <a:ext uri="{FF2B5EF4-FFF2-40B4-BE49-F238E27FC236}">
                <a16:creationId xmlns:a16="http://schemas.microsoft.com/office/drawing/2014/main" id="{6BA35B4C-5DE2-103C-94B8-2B652C277472}"/>
              </a:ext>
            </a:extLst>
          </p:cNvPr>
          <p:cNvSpPr/>
          <p:nvPr/>
        </p:nvSpPr>
        <p:spPr>
          <a:xfrm>
            <a:off x="3087767" y="901153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Ster: 5 punten 100">
            <a:extLst>
              <a:ext uri="{FF2B5EF4-FFF2-40B4-BE49-F238E27FC236}">
                <a16:creationId xmlns:a16="http://schemas.microsoft.com/office/drawing/2014/main" id="{3C93ABC4-A501-48B8-D2EF-432B84A0CC4B}"/>
              </a:ext>
            </a:extLst>
          </p:cNvPr>
          <p:cNvSpPr/>
          <p:nvPr/>
        </p:nvSpPr>
        <p:spPr>
          <a:xfrm>
            <a:off x="9763540" y="5748121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Ster: 5 punten 101">
            <a:extLst>
              <a:ext uri="{FF2B5EF4-FFF2-40B4-BE49-F238E27FC236}">
                <a16:creationId xmlns:a16="http://schemas.microsoft.com/office/drawing/2014/main" id="{1404E466-3142-6F2E-F75D-CEBC5D9B5D1B}"/>
              </a:ext>
            </a:extLst>
          </p:cNvPr>
          <p:cNvSpPr/>
          <p:nvPr/>
        </p:nvSpPr>
        <p:spPr>
          <a:xfrm>
            <a:off x="9051236" y="5632167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Ster: 5 punten 102">
            <a:extLst>
              <a:ext uri="{FF2B5EF4-FFF2-40B4-BE49-F238E27FC236}">
                <a16:creationId xmlns:a16="http://schemas.microsoft.com/office/drawing/2014/main" id="{203B218E-EACE-7FD8-99D8-7CC72082282E}"/>
              </a:ext>
            </a:extLst>
          </p:cNvPr>
          <p:cNvSpPr/>
          <p:nvPr/>
        </p:nvSpPr>
        <p:spPr>
          <a:xfrm>
            <a:off x="8497957" y="5516212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Ster: 5 punten 103">
            <a:extLst>
              <a:ext uri="{FF2B5EF4-FFF2-40B4-BE49-F238E27FC236}">
                <a16:creationId xmlns:a16="http://schemas.microsoft.com/office/drawing/2014/main" id="{DBBB43C7-67DD-8162-781F-5B607C34D688}"/>
              </a:ext>
            </a:extLst>
          </p:cNvPr>
          <p:cNvSpPr/>
          <p:nvPr/>
        </p:nvSpPr>
        <p:spPr>
          <a:xfrm>
            <a:off x="8060638" y="5645421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Ster: 5 punten 104">
            <a:extLst>
              <a:ext uri="{FF2B5EF4-FFF2-40B4-BE49-F238E27FC236}">
                <a16:creationId xmlns:a16="http://schemas.microsoft.com/office/drawing/2014/main" id="{31FB847B-91E4-B3C9-950A-7EC247AB2683}"/>
              </a:ext>
            </a:extLst>
          </p:cNvPr>
          <p:cNvSpPr/>
          <p:nvPr/>
        </p:nvSpPr>
        <p:spPr>
          <a:xfrm>
            <a:off x="7739272" y="5771314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Ster: 5 punten 105">
            <a:extLst>
              <a:ext uri="{FF2B5EF4-FFF2-40B4-BE49-F238E27FC236}">
                <a16:creationId xmlns:a16="http://schemas.microsoft.com/office/drawing/2014/main" id="{047F9B2C-8A5B-AE0D-F3AE-6834C3B08B56}"/>
              </a:ext>
            </a:extLst>
          </p:cNvPr>
          <p:cNvSpPr/>
          <p:nvPr/>
        </p:nvSpPr>
        <p:spPr>
          <a:xfrm>
            <a:off x="7026968" y="5655360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Ster: 5 punten 106">
            <a:extLst>
              <a:ext uri="{FF2B5EF4-FFF2-40B4-BE49-F238E27FC236}">
                <a16:creationId xmlns:a16="http://schemas.microsoft.com/office/drawing/2014/main" id="{83CA8EED-583A-41B7-C7A1-42A889640999}"/>
              </a:ext>
            </a:extLst>
          </p:cNvPr>
          <p:cNvSpPr/>
          <p:nvPr/>
        </p:nvSpPr>
        <p:spPr>
          <a:xfrm>
            <a:off x="6473689" y="5539405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Ster: 5 punten 107">
            <a:extLst>
              <a:ext uri="{FF2B5EF4-FFF2-40B4-BE49-F238E27FC236}">
                <a16:creationId xmlns:a16="http://schemas.microsoft.com/office/drawing/2014/main" id="{9EC644EE-6122-48C7-0C54-2A6428B6418D}"/>
              </a:ext>
            </a:extLst>
          </p:cNvPr>
          <p:cNvSpPr/>
          <p:nvPr/>
        </p:nvSpPr>
        <p:spPr>
          <a:xfrm>
            <a:off x="6036370" y="5668614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Ster: 5 punten 108">
            <a:extLst>
              <a:ext uri="{FF2B5EF4-FFF2-40B4-BE49-F238E27FC236}">
                <a16:creationId xmlns:a16="http://schemas.microsoft.com/office/drawing/2014/main" id="{E093AB41-596A-3678-48E2-53B241848A95}"/>
              </a:ext>
            </a:extLst>
          </p:cNvPr>
          <p:cNvSpPr/>
          <p:nvPr/>
        </p:nvSpPr>
        <p:spPr>
          <a:xfrm>
            <a:off x="10025269" y="5493019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Ster: 5 punten 109">
            <a:extLst>
              <a:ext uri="{FF2B5EF4-FFF2-40B4-BE49-F238E27FC236}">
                <a16:creationId xmlns:a16="http://schemas.microsoft.com/office/drawing/2014/main" id="{0F7C411B-C4DB-2DC6-6420-7555E2D21E80}"/>
              </a:ext>
            </a:extLst>
          </p:cNvPr>
          <p:cNvSpPr/>
          <p:nvPr/>
        </p:nvSpPr>
        <p:spPr>
          <a:xfrm>
            <a:off x="7470917" y="5502959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Ster: 5 punten 110">
            <a:extLst>
              <a:ext uri="{FF2B5EF4-FFF2-40B4-BE49-F238E27FC236}">
                <a16:creationId xmlns:a16="http://schemas.microsoft.com/office/drawing/2014/main" id="{1A6C5E5C-9CC8-F91D-19F1-1BC373461A45}"/>
              </a:ext>
            </a:extLst>
          </p:cNvPr>
          <p:cNvSpPr/>
          <p:nvPr/>
        </p:nvSpPr>
        <p:spPr>
          <a:xfrm>
            <a:off x="5373766" y="5751436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Ster: 5 punten 111">
            <a:extLst>
              <a:ext uri="{FF2B5EF4-FFF2-40B4-BE49-F238E27FC236}">
                <a16:creationId xmlns:a16="http://schemas.microsoft.com/office/drawing/2014/main" id="{EA971C23-7434-D13E-D62D-8D250511A204}"/>
              </a:ext>
            </a:extLst>
          </p:cNvPr>
          <p:cNvSpPr/>
          <p:nvPr/>
        </p:nvSpPr>
        <p:spPr>
          <a:xfrm>
            <a:off x="4661462" y="5635482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Ster: 5 punten 112">
            <a:extLst>
              <a:ext uri="{FF2B5EF4-FFF2-40B4-BE49-F238E27FC236}">
                <a16:creationId xmlns:a16="http://schemas.microsoft.com/office/drawing/2014/main" id="{58B17549-9ED0-FEFB-DFAF-BE47C46B9778}"/>
              </a:ext>
            </a:extLst>
          </p:cNvPr>
          <p:cNvSpPr/>
          <p:nvPr/>
        </p:nvSpPr>
        <p:spPr>
          <a:xfrm>
            <a:off x="4108183" y="5519527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Ster: 5 punten 113">
            <a:extLst>
              <a:ext uri="{FF2B5EF4-FFF2-40B4-BE49-F238E27FC236}">
                <a16:creationId xmlns:a16="http://schemas.microsoft.com/office/drawing/2014/main" id="{B80C04E9-F955-3C0A-8D16-0FE1FED7727D}"/>
              </a:ext>
            </a:extLst>
          </p:cNvPr>
          <p:cNvSpPr/>
          <p:nvPr/>
        </p:nvSpPr>
        <p:spPr>
          <a:xfrm>
            <a:off x="3670864" y="5648736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Ster: 5 punten 114">
            <a:extLst>
              <a:ext uri="{FF2B5EF4-FFF2-40B4-BE49-F238E27FC236}">
                <a16:creationId xmlns:a16="http://schemas.microsoft.com/office/drawing/2014/main" id="{59ACEB33-EDFA-8BD4-37F5-C89B6DC1299C}"/>
              </a:ext>
            </a:extLst>
          </p:cNvPr>
          <p:cNvSpPr/>
          <p:nvPr/>
        </p:nvSpPr>
        <p:spPr>
          <a:xfrm>
            <a:off x="3349498" y="5774629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Ster: 5 punten 115">
            <a:extLst>
              <a:ext uri="{FF2B5EF4-FFF2-40B4-BE49-F238E27FC236}">
                <a16:creationId xmlns:a16="http://schemas.microsoft.com/office/drawing/2014/main" id="{20D4AE25-8200-AD25-67E2-1A55D903DEB3}"/>
              </a:ext>
            </a:extLst>
          </p:cNvPr>
          <p:cNvSpPr/>
          <p:nvPr/>
        </p:nvSpPr>
        <p:spPr>
          <a:xfrm>
            <a:off x="2637194" y="5658675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Ster: 5 punten 116">
            <a:extLst>
              <a:ext uri="{FF2B5EF4-FFF2-40B4-BE49-F238E27FC236}">
                <a16:creationId xmlns:a16="http://schemas.microsoft.com/office/drawing/2014/main" id="{D6B97E8E-64DA-DE4A-FD54-6869FE92E500}"/>
              </a:ext>
            </a:extLst>
          </p:cNvPr>
          <p:cNvSpPr/>
          <p:nvPr/>
        </p:nvSpPr>
        <p:spPr>
          <a:xfrm>
            <a:off x="2083915" y="5542720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Ster: 5 punten 117">
            <a:extLst>
              <a:ext uri="{FF2B5EF4-FFF2-40B4-BE49-F238E27FC236}">
                <a16:creationId xmlns:a16="http://schemas.microsoft.com/office/drawing/2014/main" id="{0711A2A9-B88F-409B-CBEC-55772015C2B7}"/>
              </a:ext>
            </a:extLst>
          </p:cNvPr>
          <p:cNvSpPr/>
          <p:nvPr/>
        </p:nvSpPr>
        <p:spPr>
          <a:xfrm>
            <a:off x="1646596" y="5671929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Ster: 5 punten 118">
            <a:extLst>
              <a:ext uri="{FF2B5EF4-FFF2-40B4-BE49-F238E27FC236}">
                <a16:creationId xmlns:a16="http://schemas.microsoft.com/office/drawing/2014/main" id="{0447DF3B-2249-9287-F0E2-F07099EF2D45}"/>
              </a:ext>
            </a:extLst>
          </p:cNvPr>
          <p:cNvSpPr/>
          <p:nvPr/>
        </p:nvSpPr>
        <p:spPr>
          <a:xfrm>
            <a:off x="5635495" y="5496334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Ster: 5 punten 119">
            <a:extLst>
              <a:ext uri="{FF2B5EF4-FFF2-40B4-BE49-F238E27FC236}">
                <a16:creationId xmlns:a16="http://schemas.microsoft.com/office/drawing/2014/main" id="{B6EC0530-1A58-841D-996D-BA799E20A645}"/>
              </a:ext>
            </a:extLst>
          </p:cNvPr>
          <p:cNvSpPr/>
          <p:nvPr/>
        </p:nvSpPr>
        <p:spPr>
          <a:xfrm>
            <a:off x="3081143" y="5506274"/>
            <a:ext cx="198783" cy="195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kstvak 135">
            <a:extLst>
              <a:ext uri="{FF2B5EF4-FFF2-40B4-BE49-F238E27FC236}">
                <a16:creationId xmlns:a16="http://schemas.microsoft.com/office/drawing/2014/main" id="{FDD4014E-2C40-B405-F6B6-108C67F1E0CF}"/>
              </a:ext>
            </a:extLst>
          </p:cNvPr>
          <p:cNvSpPr txBox="1"/>
          <p:nvPr/>
        </p:nvSpPr>
        <p:spPr>
          <a:xfrm>
            <a:off x="3627141" y="5970066"/>
            <a:ext cx="4283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Inwoners en lokale ondernemers</a:t>
            </a:r>
          </a:p>
        </p:txBody>
      </p:sp>
      <p:sp>
        <p:nvSpPr>
          <p:cNvPr id="137" name="Tekstvak 136">
            <a:extLst>
              <a:ext uri="{FF2B5EF4-FFF2-40B4-BE49-F238E27FC236}">
                <a16:creationId xmlns:a16="http://schemas.microsoft.com/office/drawing/2014/main" id="{1BD5FD74-FC1F-D062-76AC-A975F48EDF4B}"/>
              </a:ext>
            </a:extLst>
          </p:cNvPr>
          <p:cNvSpPr txBox="1"/>
          <p:nvPr/>
        </p:nvSpPr>
        <p:spPr>
          <a:xfrm>
            <a:off x="269288" y="248477"/>
            <a:ext cx="1887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Twee speelvelden</a:t>
            </a:r>
          </a:p>
        </p:txBody>
      </p:sp>
      <p:pic>
        <p:nvPicPr>
          <p:cNvPr id="121" name="Afbeelding 120">
            <a:extLst>
              <a:ext uri="{FF2B5EF4-FFF2-40B4-BE49-F238E27FC236}">
                <a16:creationId xmlns:a16="http://schemas.microsoft.com/office/drawing/2014/main" id="{8CF15BA0-6408-B5AC-40B7-D905D8EE39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499" y="1779914"/>
            <a:ext cx="769871" cy="1059342"/>
          </a:xfrm>
          <a:prstGeom prst="rect">
            <a:avLst/>
          </a:prstGeom>
        </p:spPr>
      </p:pic>
      <p:pic>
        <p:nvPicPr>
          <p:cNvPr id="132" name="Afbeelding 131">
            <a:extLst>
              <a:ext uri="{FF2B5EF4-FFF2-40B4-BE49-F238E27FC236}">
                <a16:creationId xmlns:a16="http://schemas.microsoft.com/office/drawing/2014/main" id="{9F0D655A-BA07-4E52-2B71-F05E9B126D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417" y="4837860"/>
            <a:ext cx="769871" cy="1059343"/>
          </a:xfrm>
          <a:prstGeom prst="rect">
            <a:avLst/>
          </a:prstGeom>
        </p:spPr>
      </p:pic>
      <p:pic>
        <p:nvPicPr>
          <p:cNvPr id="133" name="Afbeelding 132">
            <a:extLst>
              <a:ext uri="{FF2B5EF4-FFF2-40B4-BE49-F238E27FC236}">
                <a16:creationId xmlns:a16="http://schemas.microsoft.com/office/drawing/2014/main" id="{660059F2-F660-A11D-D849-D1CD59DF12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355" y="4837873"/>
            <a:ext cx="769871" cy="1059343"/>
          </a:xfrm>
          <a:prstGeom prst="rect">
            <a:avLst/>
          </a:prstGeom>
        </p:spPr>
      </p:pic>
      <p:pic>
        <p:nvPicPr>
          <p:cNvPr id="134" name="Afbeelding 133">
            <a:extLst>
              <a:ext uri="{FF2B5EF4-FFF2-40B4-BE49-F238E27FC236}">
                <a16:creationId xmlns:a16="http://schemas.microsoft.com/office/drawing/2014/main" id="{E74117C5-A780-1579-9A18-F7AB8863A6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073" y="4837847"/>
            <a:ext cx="769871" cy="1059343"/>
          </a:xfrm>
          <a:prstGeom prst="rect">
            <a:avLst/>
          </a:prstGeom>
        </p:spPr>
      </p:pic>
      <p:pic>
        <p:nvPicPr>
          <p:cNvPr id="135" name="Afbeelding 134">
            <a:extLst>
              <a:ext uri="{FF2B5EF4-FFF2-40B4-BE49-F238E27FC236}">
                <a16:creationId xmlns:a16="http://schemas.microsoft.com/office/drawing/2014/main" id="{C64EFBB8-198A-6799-73D2-AB636561D7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011" y="4837860"/>
            <a:ext cx="769871" cy="1059343"/>
          </a:xfrm>
          <a:prstGeom prst="rect">
            <a:avLst/>
          </a:prstGeom>
        </p:spPr>
      </p:pic>
      <p:pic>
        <p:nvPicPr>
          <p:cNvPr id="122" name="Afbeelding 121">
            <a:extLst>
              <a:ext uri="{FF2B5EF4-FFF2-40B4-BE49-F238E27FC236}">
                <a16:creationId xmlns:a16="http://schemas.microsoft.com/office/drawing/2014/main" id="{0526C7C1-0231-AA71-3A4F-251965CD35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930" y="1611571"/>
            <a:ext cx="769871" cy="1059342"/>
          </a:xfrm>
          <a:prstGeom prst="rect">
            <a:avLst/>
          </a:prstGeom>
        </p:spPr>
      </p:pic>
      <p:pic>
        <p:nvPicPr>
          <p:cNvPr id="123" name="Afbeelding 122">
            <a:extLst>
              <a:ext uri="{FF2B5EF4-FFF2-40B4-BE49-F238E27FC236}">
                <a16:creationId xmlns:a16="http://schemas.microsoft.com/office/drawing/2014/main" id="{9ED58AE5-831E-E3C7-ADB8-51D36CFD75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2411" y="2044459"/>
            <a:ext cx="769871" cy="1059342"/>
          </a:xfrm>
          <a:prstGeom prst="rect">
            <a:avLst/>
          </a:prstGeom>
        </p:spPr>
      </p:pic>
      <p:pic>
        <p:nvPicPr>
          <p:cNvPr id="124" name="Afbeelding 123">
            <a:extLst>
              <a:ext uri="{FF2B5EF4-FFF2-40B4-BE49-F238E27FC236}">
                <a16:creationId xmlns:a16="http://schemas.microsoft.com/office/drawing/2014/main" id="{88CE5DCB-2B32-8D57-CD6C-1E90D7847F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872" y="2544420"/>
            <a:ext cx="769871" cy="1059342"/>
          </a:xfrm>
          <a:prstGeom prst="rect">
            <a:avLst/>
          </a:prstGeom>
        </p:spPr>
      </p:pic>
      <p:pic>
        <p:nvPicPr>
          <p:cNvPr id="126" name="Afbeelding 125">
            <a:extLst>
              <a:ext uri="{FF2B5EF4-FFF2-40B4-BE49-F238E27FC236}">
                <a16:creationId xmlns:a16="http://schemas.microsoft.com/office/drawing/2014/main" id="{11EA3B5A-EDD4-6B97-6203-B9782CA94C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292" y="1956771"/>
            <a:ext cx="722640" cy="994353"/>
          </a:xfrm>
          <a:prstGeom prst="rect">
            <a:avLst/>
          </a:prstGeom>
        </p:spPr>
      </p:pic>
      <p:pic>
        <p:nvPicPr>
          <p:cNvPr id="127" name="Afbeelding 126">
            <a:extLst>
              <a:ext uri="{FF2B5EF4-FFF2-40B4-BE49-F238E27FC236}">
                <a16:creationId xmlns:a16="http://schemas.microsoft.com/office/drawing/2014/main" id="{4FE6BDE5-E378-DB75-1340-26E43C09F4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933" y="2805416"/>
            <a:ext cx="722640" cy="994353"/>
          </a:xfrm>
          <a:prstGeom prst="rect">
            <a:avLst/>
          </a:prstGeom>
        </p:spPr>
      </p:pic>
      <p:pic>
        <p:nvPicPr>
          <p:cNvPr id="129" name="Afbeelding 128">
            <a:extLst>
              <a:ext uri="{FF2B5EF4-FFF2-40B4-BE49-F238E27FC236}">
                <a16:creationId xmlns:a16="http://schemas.microsoft.com/office/drawing/2014/main" id="{5AB2465D-702A-936A-3ED1-F556A0D9C2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0900" y="1737902"/>
            <a:ext cx="722640" cy="994353"/>
          </a:xfrm>
          <a:prstGeom prst="rect">
            <a:avLst/>
          </a:prstGeom>
        </p:spPr>
      </p:pic>
      <p:pic>
        <p:nvPicPr>
          <p:cNvPr id="130" name="Afbeelding 129">
            <a:extLst>
              <a:ext uri="{FF2B5EF4-FFF2-40B4-BE49-F238E27FC236}">
                <a16:creationId xmlns:a16="http://schemas.microsoft.com/office/drawing/2014/main" id="{C7DE076C-2227-DAF3-7482-DD779D3CC1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352" y="3903959"/>
            <a:ext cx="722640" cy="994353"/>
          </a:xfrm>
          <a:prstGeom prst="rect">
            <a:avLst/>
          </a:prstGeom>
        </p:spPr>
      </p:pic>
      <p:pic>
        <p:nvPicPr>
          <p:cNvPr id="131" name="Afbeelding 130">
            <a:extLst>
              <a:ext uri="{FF2B5EF4-FFF2-40B4-BE49-F238E27FC236}">
                <a16:creationId xmlns:a16="http://schemas.microsoft.com/office/drawing/2014/main" id="{856D1B9E-C681-09F0-D419-ADB5A0A29C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076" y="3371271"/>
            <a:ext cx="722640" cy="994353"/>
          </a:xfrm>
          <a:prstGeom prst="rect">
            <a:avLst/>
          </a:prstGeom>
        </p:spPr>
      </p:pic>
      <p:pic>
        <p:nvPicPr>
          <p:cNvPr id="125" name="Afbeelding 124">
            <a:extLst>
              <a:ext uri="{FF2B5EF4-FFF2-40B4-BE49-F238E27FC236}">
                <a16:creationId xmlns:a16="http://schemas.microsoft.com/office/drawing/2014/main" id="{5E8E2F96-F775-ED98-9FED-4BB8C1D9A1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483" y="3452681"/>
            <a:ext cx="769871" cy="105934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71117F7-5813-C2DA-76ED-7ABFCB7C98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033" y="3933119"/>
            <a:ext cx="769871" cy="105934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7E15337-B710-6554-D128-DF3DF3317E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531" y="4249779"/>
            <a:ext cx="769871" cy="1059342"/>
          </a:xfrm>
          <a:prstGeom prst="rect">
            <a:avLst/>
          </a:prstGeom>
        </p:spPr>
      </p:pic>
      <p:pic>
        <p:nvPicPr>
          <p:cNvPr id="128" name="Afbeelding 127">
            <a:extLst>
              <a:ext uri="{FF2B5EF4-FFF2-40B4-BE49-F238E27FC236}">
                <a16:creationId xmlns:a16="http://schemas.microsoft.com/office/drawing/2014/main" id="{8DC24F39-3B13-F932-744E-A31C4E9F51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506" y="3866751"/>
            <a:ext cx="722640" cy="994353"/>
          </a:xfrm>
          <a:prstGeom prst="rect">
            <a:avLst/>
          </a:prstGeom>
        </p:spPr>
      </p:pic>
      <p:sp>
        <p:nvSpPr>
          <p:cNvPr id="14" name="Bijschrift: pijl-omhoog 13">
            <a:extLst>
              <a:ext uri="{FF2B5EF4-FFF2-40B4-BE49-F238E27FC236}">
                <a16:creationId xmlns:a16="http://schemas.microsoft.com/office/drawing/2014/main" id="{B5075E38-DECD-3796-D10E-3F91C6193E03}"/>
              </a:ext>
            </a:extLst>
          </p:cNvPr>
          <p:cNvSpPr/>
          <p:nvPr/>
        </p:nvSpPr>
        <p:spPr>
          <a:xfrm>
            <a:off x="4612080" y="4148002"/>
            <a:ext cx="2660093" cy="599871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PARTICIPEREN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EBAF612-396B-AC5C-FB30-E4D07D092CFC}"/>
              </a:ext>
            </a:extLst>
          </p:cNvPr>
          <p:cNvSpPr txBox="1"/>
          <p:nvPr/>
        </p:nvSpPr>
        <p:spPr>
          <a:xfrm>
            <a:off x="117541" y="6420015"/>
            <a:ext cx="3169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Bron: de coöperatieve samenleving</a:t>
            </a:r>
          </a:p>
        </p:txBody>
      </p:sp>
    </p:spTree>
    <p:extLst>
      <p:ext uri="{BB962C8B-B14F-4D97-AF65-F5344CB8AC3E}">
        <p14:creationId xmlns:p14="http://schemas.microsoft.com/office/powerpoint/2010/main" val="96197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2B3785C-4D6C-4145-855F-CB554F916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7" name="Vrije vorm: vorm 76">
            <a:extLst>
              <a:ext uri="{FF2B5EF4-FFF2-40B4-BE49-F238E27FC236}">
                <a16:creationId xmlns:a16="http://schemas.microsoft.com/office/drawing/2014/main" id="{2C252EDD-E98E-A9AE-12B8-E71A8D7B31E8}"/>
              </a:ext>
            </a:extLst>
          </p:cNvPr>
          <p:cNvSpPr/>
          <p:nvPr/>
        </p:nvSpPr>
        <p:spPr>
          <a:xfrm>
            <a:off x="2345635" y="248477"/>
            <a:ext cx="3896139" cy="3478695"/>
          </a:xfrm>
          <a:custGeom>
            <a:avLst/>
            <a:gdLst>
              <a:gd name="connsiteX0" fmla="*/ 0 w 3896139"/>
              <a:gd name="connsiteY0" fmla="*/ 2107095 h 3478695"/>
              <a:gd name="connsiteX1" fmla="*/ 1311965 w 3896139"/>
              <a:gd name="connsiteY1" fmla="*/ 0 h 3478695"/>
              <a:gd name="connsiteX2" fmla="*/ 3896139 w 3896139"/>
              <a:gd name="connsiteY2" fmla="*/ 1351722 h 3478695"/>
              <a:gd name="connsiteX3" fmla="*/ 3896139 w 3896139"/>
              <a:gd name="connsiteY3" fmla="*/ 2782956 h 3478695"/>
              <a:gd name="connsiteX4" fmla="*/ 2524539 w 3896139"/>
              <a:gd name="connsiteY4" fmla="*/ 3478695 h 3478695"/>
              <a:gd name="connsiteX5" fmla="*/ 0 w 3896139"/>
              <a:gd name="connsiteY5" fmla="*/ 2107095 h 347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6139" h="3478695">
                <a:moveTo>
                  <a:pt x="0" y="2107095"/>
                </a:moveTo>
                <a:lnTo>
                  <a:pt x="1311965" y="0"/>
                </a:lnTo>
                <a:lnTo>
                  <a:pt x="3896139" y="1351722"/>
                </a:lnTo>
                <a:lnTo>
                  <a:pt x="3896139" y="2782956"/>
                </a:lnTo>
                <a:lnTo>
                  <a:pt x="2524539" y="3478695"/>
                </a:lnTo>
                <a:lnTo>
                  <a:pt x="0" y="2107095"/>
                </a:lnTo>
                <a:close/>
              </a:path>
            </a:pathLst>
          </a:custGeom>
          <a:solidFill>
            <a:srgbClr val="70BF3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Vrije vorm: vorm 77">
            <a:extLst>
              <a:ext uri="{FF2B5EF4-FFF2-40B4-BE49-F238E27FC236}">
                <a16:creationId xmlns:a16="http://schemas.microsoft.com/office/drawing/2014/main" id="{EC904EC5-2017-6D40-D626-62917112CBEB}"/>
              </a:ext>
            </a:extLst>
          </p:cNvPr>
          <p:cNvSpPr/>
          <p:nvPr/>
        </p:nvSpPr>
        <p:spPr>
          <a:xfrm>
            <a:off x="6241774" y="238538"/>
            <a:ext cx="3856383" cy="3488634"/>
          </a:xfrm>
          <a:custGeom>
            <a:avLst/>
            <a:gdLst>
              <a:gd name="connsiteX0" fmla="*/ 9939 w 3856383"/>
              <a:gd name="connsiteY0" fmla="*/ 2792895 h 3488634"/>
              <a:gd name="connsiteX1" fmla="*/ 0 w 3856383"/>
              <a:gd name="connsiteY1" fmla="*/ 1351721 h 3488634"/>
              <a:gd name="connsiteX2" fmla="*/ 2534478 w 3856383"/>
              <a:gd name="connsiteY2" fmla="*/ 0 h 3488634"/>
              <a:gd name="connsiteX3" fmla="*/ 3856383 w 3856383"/>
              <a:gd name="connsiteY3" fmla="*/ 2117034 h 3488634"/>
              <a:gd name="connsiteX4" fmla="*/ 1311965 w 3856383"/>
              <a:gd name="connsiteY4" fmla="*/ 3488634 h 3488634"/>
              <a:gd name="connsiteX5" fmla="*/ 9939 w 3856383"/>
              <a:gd name="connsiteY5" fmla="*/ 2792895 h 348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6383" h="3488634">
                <a:moveTo>
                  <a:pt x="9939" y="2792895"/>
                </a:moveTo>
                <a:lnTo>
                  <a:pt x="0" y="1351721"/>
                </a:lnTo>
                <a:lnTo>
                  <a:pt x="2534478" y="0"/>
                </a:lnTo>
                <a:lnTo>
                  <a:pt x="3856383" y="2117034"/>
                </a:lnTo>
                <a:lnTo>
                  <a:pt x="1311965" y="3488634"/>
                </a:lnTo>
                <a:lnTo>
                  <a:pt x="9939" y="2792895"/>
                </a:lnTo>
                <a:close/>
              </a:path>
            </a:pathLst>
          </a:custGeom>
          <a:solidFill>
            <a:srgbClr val="70BF3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Vrije vorm: vorm 78">
            <a:extLst>
              <a:ext uri="{FF2B5EF4-FFF2-40B4-BE49-F238E27FC236}">
                <a16:creationId xmlns:a16="http://schemas.microsoft.com/office/drawing/2014/main" id="{CF0187C4-E2DC-4DBF-F6B2-3A18F84A723A}"/>
              </a:ext>
            </a:extLst>
          </p:cNvPr>
          <p:cNvSpPr/>
          <p:nvPr/>
        </p:nvSpPr>
        <p:spPr>
          <a:xfrm>
            <a:off x="4860235" y="3031434"/>
            <a:ext cx="2703443" cy="3468756"/>
          </a:xfrm>
          <a:custGeom>
            <a:avLst/>
            <a:gdLst>
              <a:gd name="connsiteX0" fmla="*/ 29817 w 2703443"/>
              <a:gd name="connsiteY0" fmla="*/ 685800 h 3468756"/>
              <a:gd name="connsiteX1" fmla="*/ 1391478 w 2703443"/>
              <a:gd name="connsiteY1" fmla="*/ 0 h 3468756"/>
              <a:gd name="connsiteX2" fmla="*/ 2683565 w 2703443"/>
              <a:gd name="connsiteY2" fmla="*/ 695739 h 3468756"/>
              <a:gd name="connsiteX3" fmla="*/ 2703443 w 2703443"/>
              <a:gd name="connsiteY3" fmla="*/ 3468756 h 3468756"/>
              <a:gd name="connsiteX4" fmla="*/ 0 w 2703443"/>
              <a:gd name="connsiteY4" fmla="*/ 3458817 h 3468756"/>
              <a:gd name="connsiteX5" fmla="*/ 29817 w 2703443"/>
              <a:gd name="connsiteY5" fmla="*/ 685800 h 346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3443" h="3468756">
                <a:moveTo>
                  <a:pt x="29817" y="685800"/>
                </a:moveTo>
                <a:lnTo>
                  <a:pt x="1391478" y="0"/>
                </a:lnTo>
                <a:lnTo>
                  <a:pt x="2683565" y="695739"/>
                </a:lnTo>
                <a:lnTo>
                  <a:pt x="2703443" y="3468756"/>
                </a:lnTo>
                <a:lnTo>
                  <a:pt x="0" y="3458817"/>
                </a:lnTo>
                <a:lnTo>
                  <a:pt x="29817" y="685800"/>
                </a:lnTo>
                <a:close/>
              </a:path>
            </a:pathLst>
          </a:custGeom>
          <a:solidFill>
            <a:srgbClr val="70BF3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0" name="Groep 79">
            <a:extLst>
              <a:ext uri="{FF2B5EF4-FFF2-40B4-BE49-F238E27FC236}">
                <a16:creationId xmlns:a16="http://schemas.microsoft.com/office/drawing/2014/main" id="{70790BB6-AF0C-5692-9A87-7BD9074DFD0C}"/>
              </a:ext>
            </a:extLst>
          </p:cNvPr>
          <p:cNvGrpSpPr/>
          <p:nvPr/>
        </p:nvGrpSpPr>
        <p:grpSpPr>
          <a:xfrm>
            <a:off x="5437117" y="2206486"/>
            <a:ext cx="1689652" cy="1659835"/>
            <a:chOff x="5446642" y="2206486"/>
            <a:chExt cx="1689652" cy="1659835"/>
          </a:xfrm>
        </p:grpSpPr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F25064B3-D4CF-403B-99AA-C8DE02BE3621}"/>
                </a:ext>
              </a:extLst>
            </p:cNvPr>
            <p:cNvSpPr/>
            <p:nvPr/>
          </p:nvSpPr>
          <p:spPr>
            <a:xfrm>
              <a:off x="5446642" y="2206486"/>
              <a:ext cx="1689652" cy="165983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CCB488A0-443A-A1EC-1A81-BEB8CDEE9D8D}"/>
                </a:ext>
              </a:extLst>
            </p:cNvPr>
            <p:cNvSpPr/>
            <p:nvPr/>
          </p:nvSpPr>
          <p:spPr>
            <a:xfrm flipH="1">
              <a:off x="6186348" y="2971800"/>
              <a:ext cx="129209" cy="1391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ep 82">
            <a:extLst>
              <a:ext uri="{FF2B5EF4-FFF2-40B4-BE49-F238E27FC236}">
                <a16:creationId xmlns:a16="http://schemas.microsoft.com/office/drawing/2014/main" id="{C3B5469A-0DD7-7B42-C7A0-57B59D06C6DA}"/>
              </a:ext>
            </a:extLst>
          </p:cNvPr>
          <p:cNvGrpSpPr/>
          <p:nvPr/>
        </p:nvGrpSpPr>
        <p:grpSpPr>
          <a:xfrm>
            <a:off x="3653829" y="1683266"/>
            <a:ext cx="4649720" cy="400110"/>
            <a:chOff x="3653829" y="1683266"/>
            <a:chExt cx="4649720" cy="400110"/>
          </a:xfrm>
        </p:grpSpPr>
        <p:sp>
          <p:nvSpPr>
            <p:cNvPr id="84" name="Tekstvak 83">
              <a:extLst>
                <a:ext uri="{FF2B5EF4-FFF2-40B4-BE49-F238E27FC236}">
                  <a16:creationId xmlns:a16="http://schemas.microsoft.com/office/drawing/2014/main" id="{06F0F280-FB41-7739-E8E9-9D0487B05A55}"/>
                </a:ext>
              </a:extLst>
            </p:cNvPr>
            <p:cNvSpPr txBox="1"/>
            <p:nvPr/>
          </p:nvSpPr>
          <p:spPr>
            <a:xfrm>
              <a:off x="7483773" y="1683266"/>
              <a:ext cx="81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Markt</a:t>
              </a:r>
            </a:p>
          </p:txBody>
        </p:sp>
        <p:sp>
          <p:nvSpPr>
            <p:cNvPr id="85" name="Tekstvak 84">
              <a:extLst>
                <a:ext uri="{FF2B5EF4-FFF2-40B4-BE49-F238E27FC236}">
                  <a16:creationId xmlns:a16="http://schemas.microsoft.com/office/drawing/2014/main" id="{E969B931-1DDB-2BDF-745F-7A9996CBC922}"/>
                </a:ext>
              </a:extLst>
            </p:cNvPr>
            <p:cNvSpPr txBox="1"/>
            <p:nvPr/>
          </p:nvSpPr>
          <p:spPr>
            <a:xfrm>
              <a:off x="3653829" y="1683266"/>
              <a:ext cx="13459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Overheden</a:t>
              </a:r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0EAE623C-54B5-6171-FCB8-B695FBB43755}"/>
              </a:ext>
            </a:extLst>
          </p:cNvPr>
          <p:cNvSpPr txBox="1"/>
          <p:nvPr/>
        </p:nvSpPr>
        <p:spPr>
          <a:xfrm>
            <a:off x="269288" y="248477"/>
            <a:ext cx="1779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Drie speelvelden</a:t>
            </a:r>
          </a:p>
        </p:txBody>
      </p:sp>
      <p:pic>
        <p:nvPicPr>
          <p:cNvPr id="87" name="Afbeelding 86">
            <a:extLst>
              <a:ext uri="{FF2B5EF4-FFF2-40B4-BE49-F238E27FC236}">
                <a16:creationId xmlns:a16="http://schemas.microsoft.com/office/drawing/2014/main" id="{9FE56E3A-C9A6-BFB6-1C10-62CB56A728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066" y="3615887"/>
            <a:ext cx="769871" cy="1059343"/>
          </a:xfrm>
          <a:prstGeom prst="rect">
            <a:avLst/>
          </a:prstGeom>
        </p:spPr>
      </p:pic>
      <p:pic>
        <p:nvPicPr>
          <p:cNvPr id="88" name="Afbeelding 87">
            <a:extLst>
              <a:ext uri="{FF2B5EF4-FFF2-40B4-BE49-F238E27FC236}">
                <a16:creationId xmlns:a16="http://schemas.microsoft.com/office/drawing/2014/main" id="{30A8A4C6-569F-C886-F498-F121D333A4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003" y="3608364"/>
            <a:ext cx="769871" cy="1059343"/>
          </a:xfrm>
          <a:prstGeom prst="rect">
            <a:avLst/>
          </a:prstGeom>
        </p:spPr>
      </p:pic>
      <p:pic>
        <p:nvPicPr>
          <p:cNvPr id="89" name="Afbeelding 88">
            <a:extLst>
              <a:ext uri="{FF2B5EF4-FFF2-40B4-BE49-F238E27FC236}">
                <a16:creationId xmlns:a16="http://schemas.microsoft.com/office/drawing/2014/main" id="{12E5EC62-9D78-2B11-C39A-8ED3D60160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235" y="3709816"/>
            <a:ext cx="769871" cy="1059343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D3AE329E-04D2-A408-4AB3-9AC6799993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085" y="5214848"/>
            <a:ext cx="769871" cy="1059343"/>
          </a:xfrm>
          <a:prstGeom prst="rect">
            <a:avLst/>
          </a:prstGeom>
        </p:spPr>
      </p:pic>
      <p:pic>
        <p:nvPicPr>
          <p:cNvPr id="91" name="Afbeelding 90">
            <a:extLst>
              <a:ext uri="{FF2B5EF4-FFF2-40B4-BE49-F238E27FC236}">
                <a16:creationId xmlns:a16="http://schemas.microsoft.com/office/drawing/2014/main" id="{44A8BF8B-2824-03C9-37CF-257695E05B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591" y="5208914"/>
            <a:ext cx="769871" cy="105934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8F0F3E4-B3B0-1D48-7CD8-C2B259133210}"/>
              </a:ext>
            </a:extLst>
          </p:cNvPr>
          <p:cNvSpPr txBox="1"/>
          <p:nvPr/>
        </p:nvSpPr>
        <p:spPr>
          <a:xfrm>
            <a:off x="5576321" y="54579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C3BB33F-B0C5-B04F-19EA-F3C27BB7EF92}"/>
              </a:ext>
            </a:extLst>
          </p:cNvPr>
          <p:cNvSpPr txBox="1"/>
          <p:nvPr/>
        </p:nvSpPr>
        <p:spPr>
          <a:xfrm>
            <a:off x="5204261" y="4594957"/>
            <a:ext cx="2264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Inwoners en</a:t>
            </a:r>
            <a:b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lokale ondernemers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2FBC4A0-6153-C1AD-F196-7A537FFB769E}"/>
              </a:ext>
            </a:extLst>
          </p:cNvPr>
          <p:cNvSpPr txBox="1"/>
          <p:nvPr/>
        </p:nvSpPr>
        <p:spPr>
          <a:xfrm>
            <a:off x="7646788" y="4719404"/>
            <a:ext cx="43704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Een gebied is een</a:t>
            </a:r>
            <a:b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maatschappelijke</a:t>
            </a:r>
            <a:r>
              <a:rPr kumimoji="0" lang="nl-NL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onderneming</a:t>
            </a:r>
            <a:br>
              <a:rPr kumimoji="0" lang="nl-NL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nl-NL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(immer in ontwikkeling)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494195-2670-B4AE-0C17-8D49DFED47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81" y="1168851"/>
            <a:ext cx="769871" cy="105934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950DDF6-3215-C64D-E9A5-FC1D13C886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917" y="2298723"/>
            <a:ext cx="769871" cy="105934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3DE3D0B9-0C3A-E142-C0A4-F568A6F84F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566" y="639180"/>
            <a:ext cx="769871" cy="105934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10C944D-6898-3291-4956-23122B0E37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664" y="1453184"/>
            <a:ext cx="769871" cy="105934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EEA10CC-A357-15A3-26C1-ED9F0DAF33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607" y="1822863"/>
            <a:ext cx="722640" cy="99435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86BA6DA-9179-8C23-8898-F9ADA90E68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287" y="691034"/>
            <a:ext cx="722640" cy="99435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8EB59CFC-28D7-0D48-5E1E-C88F7A23C6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920" y="1994198"/>
            <a:ext cx="722640" cy="994353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547B611-AC31-291D-00E3-9DB0D77CE1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148" y="1304370"/>
            <a:ext cx="722640" cy="994353"/>
          </a:xfrm>
          <a:prstGeom prst="rect">
            <a:avLst/>
          </a:prstGeom>
        </p:spPr>
      </p:pic>
      <p:sp>
        <p:nvSpPr>
          <p:cNvPr id="2" name="Pijl: links 1">
            <a:extLst>
              <a:ext uri="{FF2B5EF4-FFF2-40B4-BE49-F238E27FC236}">
                <a16:creationId xmlns:a16="http://schemas.microsoft.com/office/drawing/2014/main" id="{03BBA6EC-85DD-49D1-6721-9770AE232F1E}"/>
              </a:ext>
            </a:extLst>
          </p:cNvPr>
          <p:cNvSpPr/>
          <p:nvPr/>
        </p:nvSpPr>
        <p:spPr>
          <a:xfrm>
            <a:off x="6603900" y="2604115"/>
            <a:ext cx="3534013" cy="902929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Tussenruimte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51B13F7-37A7-84C5-EE05-24273B3D029E}"/>
              </a:ext>
            </a:extLst>
          </p:cNvPr>
          <p:cNvSpPr txBox="1"/>
          <p:nvPr/>
        </p:nvSpPr>
        <p:spPr>
          <a:xfrm>
            <a:off x="117541" y="6420015"/>
            <a:ext cx="3169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Bron: de coöperatieve samenleving</a:t>
            </a:r>
          </a:p>
        </p:txBody>
      </p:sp>
    </p:spTree>
    <p:extLst>
      <p:ext uri="{BB962C8B-B14F-4D97-AF65-F5344CB8AC3E}">
        <p14:creationId xmlns:p14="http://schemas.microsoft.com/office/powerpoint/2010/main" val="33024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" grpId="0"/>
      <p:bldP spid="9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1415E242-BBF5-2541-EC63-72A6EC6CB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261"/>
            <a:ext cx="10515600" cy="1325563"/>
          </a:xfrm>
        </p:spPr>
        <p:txBody>
          <a:bodyPr/>
          <a:lstStyle/>
          <a:p>
            <a:r>
              <a:rPr lang="nl-NL" dirty="0"/>
              <a:t>Tussenruimte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0AE8E486-CFBE-5D1F-7C81-61FC5D349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4125"/>
            <a:ext cx="5886691" cy="3842837"/>
          </a:xfrm>
        </p:spPr>
        <p:txBody>
          <a:bodyPr/>
          <a:lstStyle/>
          <a:p>
            <a:r>
              <a:rPr lang="nl-NL" dirty="0"/>
              <a:t>Drie speelvelden gelijkwaardig</a:t>
            </a:r>
            <a:br>
              <a:rPr lang="nl-NL" dirty="0"/>
            </a:br>
            <a:r>
              <a:rPr lang="nl-NL" dirty="0"/>
              <a:t>(hier worden bruggen gebouwd)</a:t>
            </a:r>
          </a:p>
          <a:p>
            <a:r>
              <a:rPr lang="nl-NL" dirty="0"/>
              <a:t>Vaststellen taken, rollen en verantwoordelijkheden</a:t>
            </a:r>
          </a:p>
          <a:p>
            <a:r>
              <a:rPr lang="nl-NL" dirty="0"/>
              <a:t>Werken aan gebiedsagenda</a:t>
            </a:r>
          </a:p>
          <a:p>
            <a:r>
              <a:rPr lang="nl-NL" dirty="0"/>
              <a:t>…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6496FAE-9671-2E47-2B15-0A13CBC43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762" y="921996"/>
            <a:ext cx="6892031" cy="45902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BD90F07E-9637-7089-34FE-ABA081EA1C33}"/>
              </a:ext>
            </a:extLst>
          </p:cNvPr>
          <p:cNvSpPr txBox="1"/>
          <p:nvPr/>
        </p:nvSpPr>
        <p:spPr>
          <a:xfrm rot="20497566">
            <a:off x="8603268" y="3228529"/>
            <a:ext cx="14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823F01"/>
                </a:solidFill>
              </a:rPr>
              <a:t>Tussenruimte</a:t>
            </a:r>
          </a:p>
        </p:txBody>
      </p:sp>
    </p:spTree>
    <p:extLst>
      <p:ext uri="{BB962C8B-B14F-4D97-AF65-F5344CB8AC3E}">
        <p14:creationId xmlns:p14="http://schemas.microsoft.com/office/powerpoint/2010/main" val="38762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kaart, buitenshuis&#10;&#10;Door AI gegenereerde inhoud is mogelijk onjuist.">
            <a:extLst>
              <a:ext uri="{FF2B5EF4-FFF2-40B4-BE49-F238E27FC236}">
                <a16:creationId xmlns:a16="http://schemas.microsoft.com/office/drawing/2014/main" id="{D8D223AC-F9E5-89A2-34F8-67DBBAC133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308A1D5E-1CD2-601F-DB5D-46288F514C41}"/>
              </a:ext>
            </a:extLst>
          </p:cNvPr>
          <p:cNvSpPr txBox="1"/>
          <p:nvPr/>
        </p:nvSpPr>
        <p:spPr>
          <a:xfrm>
            <a:off x="5564026" y="6016346"/>
            <a:ext cx="1063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Keulen</a:t>
            </a:r>
          </a:p>
        </p:txBody>
      </p:sp>
    </p:spTree>
    <p:extLst>
      <p:ext uri="{BB962C8B-B14F-4D97-AF65-F5344CB8AC3E}">
        <p14:creationId xmlns:p14="http://schemas.microsoft.com/office/powerpoint/2010/main" val="181600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Luchtfotografie, Vogelperspectief, kaart, lucht">
            <a:extLst>
              <a:ext uri="{FF2B5EF4-FFF2-40B4-BE49-F238E27FC236}">
                <a16:creationId xmlns:a16="http://schemas.microsoft.com/office/drawing/2014/main" id="{20471295-B4B0-B7A4-0602-0D0EEDA0B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FBA0240D-BAC3-2987-395A-362EBC5AAD05}"/>
              </a:ext>
            </a:extLst>
          </p:cNvPr>
          <p:cNvSpPr/>
          <p:nvPr/>
        </p:nvSpPr>
        <p:spPr>
          <a:xfrm>
            <a:off x="4210756" y="1941689"/>
            <a:ext cx="1049866" cy="2585155"/>
          </a:xfrm>
          <a:custGeom>
            <a:avLst/>
            <a:gdLst>
              <a:gd name="connsiteX0" fmla="*/ 722488 w 1049866"/>
              <a:gd name="connsiteY0" fmla="*/ 0 h 2585155"/>
              <a:gd name="connsiteX1" fmla="*/ 0 w 1049866"/>
              <a:gd name="connsiteY1" fmla="*/ 169333 h 2585155"/>
              <a:gd name="connsiteX2" fmla="*/ 316088 w 1049866"/>
              <a:gd name="connsiteY2" fmla="*/ 2585155 h 2585155"/>
              <a:gd name="connsiteX3" fmla="*/ 1049866 w 1049866"/>
              <a:gd name="connsiteY3" fmla="*/ 2528711 h 2585155"/>
              <a:gd name="connsiteX4" fmla="*/ 722488 w 1049866"/>
              <a:gd name="connsiteY4" fmla="*/ 0 h 258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866" h="2585155">
                <a:moveTo>
                  <a:pt x="722488" y="0"/>
                </a:moveTo>
                <a:lnTo>
                  <a:pt x="0" y="169333"/>
                </a:lnTo>
                <a:lnTo>
                  <a:pt x="316088" y="2585155"/>
                </a:lnTo>
                <a:lnTo>
                  <a:pt x="1049866" y="2528711"/>
                </a:lnTo>
                <a:lnTo>
                  <a:pt x="722488" y="0"/>
                </a:lnTo>
                <a:close/>
              </a:path>
            </a:pathLst>
          </a:cu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18383CD-9EFB-7434-FA29-FE9FE6B236C2}"/>
              </a:ext>
            </a:extLst>
          </p:cNvPr>
          <p:cNvSpPr txBox="1"/>
          <p:nvPr/>
        </p:nvSpPr>
        <p:spPr>
          <a:xfrm>
            <a:off x="5384425" y="5997050"/>
            <a:ext cx="1423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Merwede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62C08FB-5AC3-429A-27F2-C914850A2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578" y="4098274"/>
            <a:ext cx="4595200" cy="1288194"/>
          </a:xfrm>
          <a:prstGeom prst="rect">
            <a:avLst/>
          </a:prstGeom>
        </p:spPr>
      </p:pic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A00BAB7C-2221-11C7-3247-6B6476E28CEB}"/>
              </a:ext>
            </a:extLst>
          </p:cNvPr>
          <p:cNvSpPr/>
          <p:nvPr/>
        </p:nvSpPr>
        <p:spPr>
          <a:xfrm>
            <a:off x="7880142" y="3808922"/>
            <a:ext cx="1506071" cy="3765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merwede.nl</a:t>
            </a:r>
          </a:p>
        </p:txBody>
      </p:sp>
    </p:spTree>
    <p:extLst>
      <p:ext uri="{BB962C8B-B14F-4D97-AF65-F5344CB8AC3E}">
        <p14:creationId xmlns:p14="http://schemas.microsoft.com/office/powerpoint/2010/main" val="239879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B12907B-D3C9-3344-A522-DB6B99B6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nl-NL" sz="11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028B8F1-30F2-23BA-4332-C187705B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939E39-2087-4A34-B67F-18ABAE681D6E}" type="datetime1">
              <a:rPr kumimoji="0" lang="nl-NL" sz="11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19-5-2025</a:t>
            </a:fld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B6A44D4-B078-1AF6-596D-309A72AD6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Een voettekst toevoegen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1240019-45A1-479A-D4B3-B819497FB4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783" y="112143"/>
            <a:ext cx="7905715" cy="445985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B5B9331-36A5-E63F-4307-32614CB67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040CB50B-896B-988B-A483-53A36265E3C1}"/>
              </a:ext>
            </a:extLst>
          </p:cNvPr>
          <p:cNvSpPr txBox="1"/>
          <p:nvPr/>
        </p:nvSpPr>
        <p:spPr>
          <a:xfrm>
            <a:off x="2087860" y="457200"/>
            <a:ext cx="7707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Hoe realiseren we beleidsopgaven in de praktijk?</a:t>
            </a:r>
          </a:p>
        </p:txBody>
      </p:sp>
    </p:spTree>
    <p:extLst>
      <p:ext uri="{BB962C8B-B14F-4D97-AF65-F5344CB8AC3E}">
        <p14:creationId xmlns:p14="http://schemas.microsoft.com/office/powerpoint/2010/main" val="359954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buitenshuis, gebouw, boom, rivier&#10;&#10;Door AI gegenereerde inhoud is mogelijk onjuist.">
            <a:extLst>
              <a:ext uri="{FF2B5EF4-FFF2-40B4-BE49-F238E27FC236}">
                <a16:creationId xmlns:a16="http://schemas.microsoft.com/office/drawing/2014/main" id="{F9DDCD12-B824-1887-F385-5CD4B7C8D0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EA6324C4-D961-9D81-0E3E-9473210AE49D}"/>
              </a:ext>
            </a:extLst>
          </p:cNvPr>
          <p:cNvSpPr txBox="1"/>
          <p:nvPr/>
        </p:nvSpPr>
        <p:spPr>
          <a:xfrm>
            <a:off x="5384425" y="5997050"/>
            <a:ext cx="1423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Merwede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9F8049E-E5A3-5ED0-5163-55957FE39785}"/>
              </a:ext>
            </a:extLst>
          </p:cNvPr>
          <p:cNvSpPr/>
          <p:nvPr/>
        </p:nvSpPr>
        <p:spPr>
          <a:xfrm>
            <a:off x="7573927" y="2837047"/>
            <a:ext cx="3437681" cy="26828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nl-NL" dirty="0"/>
          </a:p>
          <a:p>
            <a:r>
              <a:rPr lang="nl-NL" b="1" dirty="0"/>
              <a:t>Gemeenschap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is de zorg geregeld?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Korte ketens voeding?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Local4Local energiehub?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Ontmoeting?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Et cetera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A0A3CB06-874B-21CA-1BE4-23B581176940}"/>
              </a:ext>
            </a:extLst>
          </p:cNvPr>
          <p:cNvCxnSpPr/>
          <p:nvPr/>
        </p:nvCxnSpPr>
        <p:spPr>
          <a:xfrm>
            <a:off x="7659445" y="5066852"/>
            <a:ext cx="279698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559BBFBA-5C94-3D63-0CE4-3A3067838EEB}"/>
              </a:ext>
            </a:extLst>
          </p:cNvPr>
          <p:cNvSpPr txBox="1"/>
          <p:nvPr/>
        </p:nvSpPr>
        <p:spPr>
          <a:xfrm>
            <a:off x="10176734" y="4636547"/>
            <a:ext cx="349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+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CB8FE4E-5F42-37C0-692B-C1E4FA6E6820}"/>
              </a:ext>
            </a:extLst>
          </p:cNvPr>
          <p:cNvSpPr txBox="1"/>
          <p:nvPr/>
        </p:nvSpPr>
        <p:spPr>
          <a:xfrm>
            <a:off x="7885357" y="5095892"/>
            <a:ext cx="112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COMPLEX</a:t>
            </a:r>
          </a:p>
        </p:txBody>
      </p:sp>
    </p:spTree>
    <p:extLst>
      <p:ext uri="{BB962C8B-B14F-4D97-AF65-F5344CB8AC3E}">
        <p14:creationId xmlns:p14="http://schemas.microsoft.com/office/powerpoint/2010/main" val="331976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CB39F-94B0-1AA9-D309-8EE4DF9A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7D3AF2-AF46-125A-6AB0-0BD878933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3200" dirty="0"/>
              <a:t>Onze beleidsopgaven in samenhang, met o.a. woningbouw, energietransitie en voedselvoorziening, zijn complex …</a:t>
            </a:r>
            <a:br>
              <a:rPr lang="nl-NL" sz="3200" dirty="0"/>
            </a:br>
            <a:r>
              <a:rPr lang="nl-NL" sz="3200" dirty="0"/>
              <a:t>maar we maken ze ingewikkeld</a:t>
            </a:r>
          </a:p>
          <a:p>
            <a:r>
              <a:rPr lang="nl-NL" sz="3200" dirty="0"/>
              <a:t>Complexiteit = ontwikkelen</a:t>
            </a:r>
          </a:p>
          <a:p>
            <a:r>
              <a:rPr lang="nl-NL" sz="3200" dirty="0"/>
              <a:t>Hanteren complexiteit = een gebied zien als een maatschappelijke onderneming, constant in ontwikkeling, dus: parallelle planning</a:t>
            </a:r>
          </a:p>
          <a:p>
            <a:r>
              <a:rPr lang="nl-NL" sz="3200" dirty="0"/>
              <a:t>Beschouw het derde speelveld op volwaardige wijze en ontmoet elkaar in de tussenruimte</a:t>
            </a:r>
          </a:p>
          <a:p>
            <a:r>
              <a:rPr lang="nl-NL" sz="3200" dirty="0"/>
              <a:t>Hanteer de Omgevingswet zoals deze bedoeld is</a:t>
            </a:r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27665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D23F3-A69B-3256-DCAF-295AA9DB6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060AB9A1-90F3-8C7B-15D1-341034B93410}"/>
              </a:ext>
            </a:extLst>
          </p:cNvPr>
          <p:cNvSpPr/>
          <p:nvPr/>
        </p:nvSpPr>
        <p:spPr>
          <a:xfrm>
            <a:off x="1605064" y="0"/>
            <a:ext cx="5026324" cy="59515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A8FE3F-D1F0-7DAD-3BB6-ED85F37CF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777" y="190831"/>
            <a:ext cx="4846320" cy="4770783"/>
          </a:xfrm>
        </p:spPr>
        <p:txBody>
          <a:bodyPr rtlCol="0">
            <a:normAutofit/>
          </a:bodyPr>
          <a:lstStyle/>
          <a:p>
            <a:pPr rtl="0"/>
            <a:br>
              <a:rPr lang="nl-NL" dirty="0"/>
            </a:br>
            <a:br>
              <a:rPr lang="nl-NL" dirty="0"/>
            </a:br>
            <a:r>
              <a:rPr lang="nl-NL" dirty="0"/>
              <a:t>Dank voor uw aandacht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9AF1434-F890-252F-9473-BF9AD7DDF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950" y="2059388"/>
            <a:ext cx="2130949" cy="389216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A02D52C-7796-E9D5-D31D-0C7A2A7B64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461" y="2059388"/>
            <a:ext cx="3286539" cy="389216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4392952-A7F7-1D33-0025-DFAD9180DA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9388"/>
            <a:ext cx="1526650" cy="3858812"/>
          </a:xfrm>
          <a:prstGeom prst="rect">
            <a:avLst/>
          </a:prstGeom>
        </p:spPr>
      </p:pic>
      <p:sp>
        <p:nvSpPr>
          <p:cNvPr id="10" name="Subtitel 2">
            <a:extLst>
              <a:ext uri="{FF2B5EF4-FFF2-40B4-BE49-F238E27FC236}">
                <a16:creationId xmlns:a16="http://schemas.microsoft.com/office/drawing/2014/main" id="{3A5A856E-3B49-B2DF-7FC7-792387220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777" y="4961614"/>
            <a:ext cx="4846320" cy="868336"/>
          </a:xfrm>
        </p:spPr>
        <p:txBody>
          <a:bodyPr rtlCol="0">
            <a:normAutofit/>
          </a:bodyPr>
          <a:lstStyle/>
          <a:p>
            <a:pPr rtl="0"/>
            <a:endParaRPr lang="nl-NL" dirty="0"/>
          </a:p>
          <a:p>
            <a:pPr rtl="0"/>
            <a:r>
              <a:rPr lang="nl-NL" dirty="0"/>
              <a:t>Kern Jaarcongres</a:t>
            </a:r>
          </a:p>
          <a:p>
            <a:pPr rtl="0"/>
            <a:r>
              <a:rPr lang="nl-NL" dirty="0"/>
              <a:t>Govert Geldof, Utrecht 27 mei 2025</a:t>
            </a:r>
          </a:p>
        </p:txBody>
      </p:sp>
    </p:spTree>
    <p:extLst>
      <p:ext uri="{BB962C8B-B14F-4D97-AF65-F5344CB8AC3E}">
        <p14:creationId xmlns:p14="http://schemas.microsoft.com/office/powerpoint/2010/main" val="235054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0196D3B-0B72-E36A-88A8-C4F681994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662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55CF601-A366-997B-C7B8-59A292F3D9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21502"/>
            <a:ext cx="12258136" cy="304512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3C46F54-B9FC-3139-7C48-CBFC569E2C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50" y="5351733"/>
            <a:ext cx="4341962" cy="151058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349287F-C23D-51C3-DA5D-4161E5826A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0403" y="5385213"/>
            <a:ext cx="1018233" cy="144362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C63E846-3D3A-8763-FDDE-C0C85186CA3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337" y="5834226"/>
            <a:ext cx="1524003" cy="545593"/>
          </a:xfrm>
          <a:prstGeom prst="rect">
            <a:avLst/>
          </a:prstGeom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8375A0C9-2533-A7DC-C606-1DED11A868DC}"/>
              </a:ext>
            </a:extLst>
          </p:cNvPr>
          <p:cNvSpPr/>
          <p:nvPr/>
        </p:nvSpPr>
        <p:spPr>
          <a:xfrm>
            <a:off x="2412429" y="1189865"/>
            <a:ext cx="2363821" cy="6420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Stikstofopgave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1E2FB9D-CAFF-72A5-61FD-8E0FA3E0A3DC}"/>
              </a:ext>
            </a:extLst>
          </p:cNvPr>
          <p:cNvSpPr/>
          <p:nvPr/>
        </p:nvSpPr>
        <p:spPr>
          <a:xfrm>
            <a:off x="346953" y="1589738"/>
            <a:ext cx="2363821" cy="6420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Woningbouwopgave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1158820B-B499-B0BB-1D54-F4BBD92196A8}"/>
              </a:ext>
            </a:extLst>
          </p:cNvPr>
          <p:cNvSpPr/>
          <p:nvPr/>
        </p:nvSpPr>
        <p:spPr>
          <a:xfrm>
            <a:off x="6217532" y="593302"/>
            <a:ext cx="2628151" cy="6420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Vergroten biodiversiteit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286A0A8E-850C-B5D8-FADC-DDC076C74181}"/>
              </a:ext>
            </a:extLst>
          </p:cNvPr>
          <p:cNvSpPr/>
          <p:nvPr/>
        </p:nvSpPr>
        <p:spPr>
          <a:xfrm>
            <a:off x="4472307" y="1733406"/>
            <a:ext cx="2363821" cy="6420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Verminderen uitstoot broeikasgassen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07DA0CAC-85C6-B842-595D-26C75AD2BDE8}"/>
              </a:ext>
            </a:extLst>
          </p:cNvPr>
          <p:cNvSpPr/>
          <p:nvPr/>
        </p:nvSpPr>
        <p:spPr>
          <a:xfrm>
            <a:off x="9119306" y="183693"/>
            <a:ext cx="2363821" cy="6420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Sociale domein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F9BFBA12-F335-2811-6994-CBEB9C7EEB41}"/>
              </a:ext>
            </a:extLst>
          </p:cNvPr>
          <p:cNvSpPr/>
          <p:nvPr/>
        </p:nvSpPr>
        <p:spPr>
          <a:xfrm>
            <a:off x="9779571" y="782627"/>
            <a:ext cx="2363821" cy="6420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Mentale gezondheid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4F9A70AA-E263-576D-A188-B1FE13BFB14C}"/>
              </a:ext>
            </a:extLst>
          </p:cNvPr>
          <p:cNvSpPr/>
          <p:nvPr/>
        </p:nvSpPr>
        <p:spPr>
          <a:xfrm>
            <a:off x="7531607" y="1684357"/>
            <a:ext cx="2363821" cy="6420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Fysieke gezondheid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F2BB4AD9-D5B0-35E6-CDE9-952F51ED726F}"/>
              </a:ext>
            </a:extLst>
          </p:cNvPr>
          <p:cNvSpPr/>
          <p:nvPr/>
        </p:nvSpPr>
        <p:spPr>
          <a:xfrm>
            <a:off x="1699422" y="2154171"/>
            <a:ext cx="2363821" cy="6420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Verkeersveiligheid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5576A1C-9286-C2B5-06F5-ACB72955F69F}"/>
              </a:ext>
            </a:extLst>
          </p:cNvPr>
          <p:cNvSpPr/>
          <p:nvPr/>
        </p:nvSpPr>
        <p:spPr>
          <a:xfrm>
            <a:off x="7050187" y="2262888"/>
            <a:ext cx="2363821" cy="6420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Externe veiligheid</a:t>
            </a: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175E95AF-4BF4-1619-3B20-9E2FC24B4EF2}"/>
              </a:ext>
            </a:extLst>
          </p:cNvPr>
          <p:cNvSpPr/>
          <p:nvPr/>
        </p:nvSpPr>
        <p:spPr>
          <a:xfrm>
            <a:off x="3807295" y="2338588"/>
            <a:ext cx="2363821" cy="6420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Waterveiligheid</a:t>
            </a: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BB32F8D7-D69D-FED1-E52B-4A81C7620F68}"/>
              </a:ext>
            </a:extLst>
          </p:cNvPr>
          <p:cNvSpPr/>
          <p:nvPr/>
        </p:nvSpPr>
        <p:spPr>
          <a:xfrm>
            <a:off x="9294042" y="2618448"/>
            <a:ext cx="2363821" cy="6420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Sociale veiligheid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1ADDAF13-9307-2C72-5770-85BFCF4D0392}"/>
              </a:ext>
            </a:extLst>
          </p:cNvPr>
          <p:cNvSpPr/>
          <p:nvPr/>
        </p:nvSpPr>
        <p:spPr>
          <a:xfrm>
            <a:off x="9720548" y="2037731"/>
            <a:ext cx="2363821" cy="6420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Brede welvaart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7DBA37BD-0E99-88AC-A929-C5557E25FA01}"/>
              </a:ext>
            </a:extLst>
          </p:cNvPr>
          <p:cNvSpPr/>
          <p:nvPr/>
        </p:nvSpPr>
        <p:spPr>
          <a:xfrm>
            <a:off x="3685873" y="684885"/>
            <a:ext cx="2363821" cy="6420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Kunst en cultuur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DAAF1090-5DBC-5B6C-B845-C7BAED58DC1E}"/>
              </a:ext>
            </a:extLst>
          </p:cNvPr>
          <p:cNvSpPr/>
          <p:nvPr/>
        </p:nvSpPr>
        <p:spPr>
          <a:xfrm>
            <a:off x="2229570" y="3077566"/>
            <a:ext cx="2363821" cy="6420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Sport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E65BB75D-8266-1208-8A38-D0DF95C81DA2}"/>
              </a:ext>
            </a:extLst>
          </p:cNvPr>
          <p:cNvSpPr/>
          <p:nvPr/>
        </p:nvSpPr>
        <p:spPr>
          <a:xfrm>
            <a:off x="907443" y="807018"/>
            <a:ext cx="2363821" cy="6420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Onderwijs en wetenschap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3146D22B-606F-C128-1D08-D9747C9AE96E}"/>
              </a:ext>
            </a:extLst>
          </p:cNvPr>
          <p:cNvSpPr/>
          <p:nvPr/>
        </p:nvSpPr>
        <p:spPr>
          <a:xfrm>
            <a:off x="5659815" y="1174019"/>
            <a:ext cx="2363821" cy="6420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Gezonde voeding</a:t>
            </a: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735A1E6D-452C-8282-D06F-09CF6B1F3720}"/>
              </a:ext>
            </a:extLst>
          </p:cNvPr>
          <p:cNvSpPr/>
          <p:nvPr/>
        </p:nvSpPr>
        <p:spPr>
          <a:xfrm>
            <a:off x="225338" y="3500489"/>
            <a:ext cx="2363821" cy="6420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Bestuurlijke vernieuwing</a:t>
            </a: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DACA4FFC-AD64-43B2-3C38-21EF23A3AC7B}"/>
              </a:ext>
            </a:extLst>
          </p:cNvPr>
          <p:cNvSpPr/>
          <p:nvPr/>
        </p:nvSpPr>
        <p:spPr>
          <a:xfrm>
            <a:off x="172167" y="2656760"/>
            <a:ext cx="2363821" cy="6420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Oplossen toeslagenaffaire</a:t>
            </a: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7CFB84D7-18C5-9F1C-A206-F2F4E1BB9090}"/>
              </a:ext>
            </a:extLst>
          </p:cNvPr>
          <p:cNvSpPr/>
          <p:nvPr/>
        </p:nvSpPr>
        <p:spPr>
          <a:xfrm>
            <a:off x="8112131" y="3211799"/>
            <a:ext cx="2363821" cy="6420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Et cetera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402EC6F5-E7EE-3470-7999-3971EDBCB6D7}"/>
              </a:ext>
            </a:extLst>
          </p:cNvPr>
          <p:cNvSpPr/>
          <p:nvPr/>
        </p:nvSpPr>
        <p:spPr>
          <a:xfrm>
            <a:off x="5415712" y="2761511"/>
            <a:ext cx="2363821" cy="6420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Energietransitie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C5E3AF4-9874-D53E-62D4-D0B2AEEE9C36}"/>
              </a:ext>
            </a:extLst>
          </p:cNvPr>
          <p:cNvSpPr/>
          <p:nvPr/>
        </p:nvSpPr>
        <p:spPr>
          <a:xfrm>
            <a:off x="548742" y="234197"/>
            <a:ext cx="2363821" cy="6420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Klimaatadaptatie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1EF477C-A4D1-8AB9-A96A-25EB558FC400}"/>
              </a:ext>
            </a:extLst>
          </p:cNvPr>
          <p:cNvSpPr/>
          <p:nvPr/>
        </p:nvSpPr>
        <p:spPr>
          <a:xfrm>
            <a:off x="3804250" y="145914"/>
            <a:ext cx="2538184" cy="6420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Landbouwtransformatie</a:t>
            </a:r>
          </a:p>
        </p:txBody>
      </p:sp>
      <p:sp>
        <p:nvSpPr>
          <p:cNvPr id="4" name="Pijl: omhoog 3">
            <a:extLst>
              <a:ext uri="{FF2B5EF4-FFF2-40B4-BE49-F238E27FC236}">
                <a16:creationId xmlns:a16="http://schemas.microsoft.com/office/drawing/2014/main" id="{85E5BEFA-7EBD-378A-038F-3CB241CBE2C1}"/>
              </a:ext>
            </a:extLst>
          </p:cNvPr>
          <p:cNvSpPr/>
          <p:nvPr/>
        </p:nvSpPr>
        <p:spPr>
          <a:xfrm>
            <a:off x="1214029" y="2113431"/>
            <a:ext cx="908511" cy="1034921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: omhoog 4">
            <a:extLst>
              <a:ext uri="{FF2B5EF4-FFF2-40B4-BE49-F238E27FC236}">
                <a16:creationId xmlns:a16="http://schemas.microsoft.com/office/drawing/2014/main" id="{567B794D-7C9D-B630-6B0B-65648AA7A321}"/>
              </a:ext>
            </a:extLst>
          </p:cNvPr>
          <p:cNvSpPr/>
          <p:nvPr/>
        </p:nvSpPr>
        <p:spPr>
          <a:xfrm>
            <a:off x="10021696" y="662790"/>
            <a:ext cx="908511" cy="1034921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17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5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25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6497 -0.21481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-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0.3138 0.38472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0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23" grpId="0" animBg="1"/>
      <p:bldP spid="3" grpId="0" animBg="1"/>
      <p:bldP spid="20" grpId="0" animBg="1"/>
      <p:bldP spid="4" grpId="0" animBg="1"/>
      <p:bldP spid="4" grpId="1" animBg="1"/>
      <p:bldP spid="4" grpId="2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2C373EB9-F158-BB94-9392-59036D3874C1}"/>
              </a:ext>
            </a:extLst>
          </p:cNvPr>
          <p:cNvSpPr/>
          <p:nvPr/>
        </p:nvSpPr>
        <p:spPr>
          <a:xfrm>
            <a:off x="541867" y="2257777"/>
            <a:ext cx="11311465" cy="2686755"/>
          </a:xfrm>
          <a:custGeom>
            <a:avLst/>
            <a:gdLst>
              <a:gd name="connsiteX0" fmla="*/ 0 w 7992533"/>
              <a:gd name="connsiteY0" fmla="*/ 1868042 h 2449532"/>
              <a:gd name="connsiteX1" fmla="*/ 1501422 w 7992533"/>
              <a:gd name="connsiteY1" fmla="*/ 716575 h 2449532"/>
              <a:gd name="connsiteX2" fmla="*/ 3104444 w 7992533"/>
              <a:gd name="connsiteY2" fmla="*/ 2443775 h 2449532"/>
              <a:gd name="connsiteX3" fmla="*/ 4910666 w 7992533"/>
              <a:gd name="connsiteY3" fmla="*/ 5375 h 2449532"/>
              <a:gd name="connsiteX4" fmla="*/ 6570133 w 7992533"/>
              <a:gd name="connsiteY4" fmla="*/ 1766442 h 2449532"/>
              <a:gd name="connsiteX5" fmla="*/ 7992533 w 7992533"/>
              <a:gd name="connsiteY5" fmla="*/ 1043953 h 244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92533" h="2449532">
                <a:moveTo>
                  <a:pt x="0" y="1868042"/>
                </a:moveTo>
                <a:cubicBezTo>
                  <a:pt x="492007" y="1244331"/>
                  <a:pt x="984015" y="620620"/>
                  <a:pt x="1501422" y="716575"/>
                </a:cubicBezTo>
                <a:cubicBezTo>
                  <a:pt x="2018829" y="812530"/>
                  <a:pt x="2536237" y="2562308"/>
                  <a:pt x="3104444" y="2443775"/>
                </a:cubicBezTo>
                <a:cubicBezTo>
                  <a:pt x="3672651" y="2325242"/>
                  <a:pt x="4333051" y="118264"/>
                  <a:pt x="4910666" y="5375"/>
                </a:cubicBezTo>
                <a:cubicBezTo>
                  <a:pt x="5488281" y="-107514"/>
                  <a:pt x="6056489" y="1593346"/>
                  <a:pt x="6570133" y="1766442"/>
                </a:cubicBezTo>
                <a:cubicBezTo>
                  <a:pt x="7083777" y="1939538"/>
                  <a:pt x="7538155" y="1491745"/>
                  <a:pt x="7992533" y="1043953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94C6D7FF-EEE1-0373-0C24-3BD8655BDD9A}"/>
              </a:ext>
            </a:extLst>
          </p:cNvPr>
          <p:cNvSpPr/>
          <p:nvPr/>
        </p:nvSpPr>
        <p:spPr>
          <a:xfrm>
            <a:off x="4470400" y="4210754"/>
            <a:ext cx="745066" cy="711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F787AF5-7593-8936-D57F-A5F20D206FB1}"/>
              </a:ext>
            </a:extLst>
          </p:cNvPr>
          <p:cNvSpPr txBox="1"/>
          <p:nvPr/>
        </p:nvSpPr>
        <p:spPr>
          <a:xfrm>
            <a:off x="4283540" y="5113867"/>
            <a:ext cx="114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Opgave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9FEBAAA-07EF-A1C3-18A3-480155E8ED60}"/>
              </a:ext>
            </a:extLst>
          </p:cNvPr>
          <p:cNvSpPr txBox="1"/>
          <p:nvPr/>
        </p:nvSpPr>
        <p:spPr>
          <a:xfrm>
            <a:off x="9465341" y="5113866"/>
            <a:ext cx="1422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Realisatie</a:t>
            </a:r>
          </a:p>
        </p:txBody>
      </p:sp>
    </p:spTree>
    <p:extLst>
      <p:ext uri="{BB962C8B-B14F-4D97-AF65-F5344CB8AC3E}">
        <p14:creationId xmlns:p14="http://schemas.microsoft.com/office/powerpoint/2010/main" val="353278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C 0.02591 -0.02292 0.02955 -0.0463 0.05013 -0.08727 C 0.07304 -0.13935 0.0858 -0.16968 0.09557 -0.20671 C 0.10572 -0.23055 0.11692 -0.25486 0.12682 -0.27801 " pathEditMode="relative" rAng="0" ptsTypes="AAAA">
                                      <p:cBhvr>
                                        <p:cTn id="6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82 -0.27801 L -2.5E-6 3.33333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D35BBE6-8CA6-9265-7403-3A29257B71DB}"/>
              </a:ext>
            </a:extLst>
          </p:cNvPr>
          <p:cNvSpPr/>
          <p:nvPr/>
        </p:nvSpPr>
        <p:spPr>
          <a:xfrm>
            <a:off x="2453813" y="2016873"/>
            <a:ext cx="2448272" cy="2376264"/>
          </a:xfrm>
          <a:prstGeom prst="rect">
            <a:avLst/>
          </a:prstGeom>
          <a:solidFill>
            <a:srgbClr val="F1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F505A54-D256-1B0E-E8DF-369CC5D83892}"/>
              </a:ext>
            </a:extLst>
          </p:cNvPr>
          <p:cNvSpPr/>
          <p:nvPr/>
        </p:nvSpPr>
        <p:spPr>
          <a:xfrm>
            <a:off x="7133809" y="2016873"/>
            <a:ext cx="2448272" cy="2376264"/>
          </a:xfrm>
          <a:prstGeom prst="rect">
            <a:avLst/>
          </a:prstGeom>
          <a:solidFill>
            <a:srgbClr val="F1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Ingewikkeld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73BC52C-3E95-95BD-0FE9-08323D3955AD}"/>
              </a:ext>
            </a:extLst>
          </p:cNvPr>
          <p:cNvSpPr txBox="1"/>
          <p:nvPr/>
        </p:nvSpPr>
        <p:spPr>
          <a:xfrm>
            <a:off x="2531457" y="4836307"/>
            <a:ext cx="2214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Wat ontstaat…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4AF141C-F16F-DD16-EB5A-98DEF8345EA7}"/>
              </a:ext>
            </a:extLst>
          </p:cNvPr>
          <p:cNvSpPr txBox="1"/>
          <p:nvPr/>
        </p:nvSpPr>
        <p:spPr>
          <a:xfrm>
            <a:off x="7045773" y="4836308"/>
            <a:ext cx="438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Wat gemaakt is…  door mensen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4C92BC7-409F-70F3-AEC7-6950CA7CCD34}"/>
              </a:ext>
            </a:extLst>
          </p:cNvPr>
          <p:cNvSpPr/>
          <p:nvPr/>
        </p:nvSpPr>
        <p:spPr>
          <a:xfrm>
            <a:off x="9444458" y="4817808"/>
            <a:ext cx="1921207" cy="700391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b="1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96AA295-C384-0095-3E25-C07F131D0956}"/>
              </a:ext>
            </a:extLst>
          </p:cNvPr>
          <p:cNvSpPr/>
          <p:nvPr/>
        </p:nvSpPr>
        <p:spPr>
          <a:xfrm>
            <a:off x="2278469" y="941405"/>
            <a:ext cx="2832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Complex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169AE07-A939-5E00-B00A-E0127CE8CAEC}"/>
              </a:ext>
            </a:extLst>
          </p:cNvPr>
          <p:cNvSpPr/>
          <p:nvPr/>
        </p:nvSpPr>
        <p:spPr>
          <a:xfrm>
            <a:off x="6309556" y="941405"/>
            <a:ext cx="3803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Ingewikkeld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5F94D3F-E75A-E06D-C83D-794F5EBCED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694" y="1758188"/>
            <a:ext cx="2679594" cy="276324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30455DC-DB0F-E0F7-68E5-CC25BC3F93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809" y="2008030"/>
            <a:ext cx="244827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5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nl-NL" smtClean="0"/>
              <a:t>6</a:t>
            </a:fld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939E39-2087-4A34-B67F-18ABAE681D6E}" type="datetime1">
              <a:rPr lang="nl-NL" smtClean="0"/>
              <a:t>19-5-2025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/>
              <a:t>Een voettekst toevoegen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69878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698788"/>
            <a:ext cx="12191999" cy="315921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83479"/>
            <a:ext cx="12192000" cy="1874519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642919" y="1816484"/>
          <a:ext cx="6904596" cy="2242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5" imgW="10382400" imgH="3371760" progId="Presentations.Drawing.17">
                  <p:embed/>
                </p:oleObj>
              </mc:Choice>
              <mc:Fallback>
                <p:oleObj name="Drawing" r:id="rId5" imgW="10382400" imgH="3371760" progId="Presentations.Drawing.17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42919" y="1816484"/>
                        <a:ext cx="6904596" cy="2242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-355515" y="2163662"/>
          <a:ext cx="7021213" cy="1833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7" imgW="10382400" imgH="3371760" progId="Presentations.Drawing.17">
                  <p:embed/>
                </p:oleObj>
              </mc:Choice>
              <mc:Fallback>
                <p:oleObj name="Drawing" r:id="rId7" imgW="10382400" imgH="3371760" progId="Presentations.Drawing.17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55515" y="2163662"/>
                        <a:ext cx="7021213" cy="1833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Afbeelding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583" y="3080198"/>
            <a:ext cx="2109630" cy="1433359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0" y="6244281"/>
            <a:ext cx="12191999" cy="632046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7950029" y="5362470"/>
            <a:ext cx="230660" cy="55399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Afgeronde rechthoek 9"/>
          <p:cNvSpPr/>
          <p:nvPr/>
        </p:nvSpPr>
        <p:spPr>
          <a:xfrm>
            <a:off x="7109769" y="4564813"/>
            <a:ext cx="1911179" cy="8666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Verboden gazon te betreden</a:t>
            </a:r>
          </a:p>
        </p:txBody>
      </p:sp>
      <p:grpSp>
        <p:nvGrpSpPr>
          <p:cNvPr id="18" name="Groep 17"/>
          <p:cNvGrpSpPr/>
          <p:nvPr/>
        </p:nvGrpSpPr>
        <p:grpSpPr>
          <a:xfrm>
            <a:off x="349621" y="131635"/>
            <a:ext cx="11280615" cy="769540"/>
            <a:chOff x="640595" y="131635"/>
            <a:chExt cx="11525368" cy="769540"/>
          </a:xfrm>
        </p:grpSpPr>
        <p:sp>
          <p:nvSpPr>
            <p:cNvPr id="15" name="Rechthoek 14"/>
            <p:cNvSpPr/>
            <p:nvPr/>
          </p:nvSpPr>
          <p:spPr>
            <a:xfrm>
              <a:off x="8965210" y="131635"/>
              <a:ext cx="320075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Ingewikkeld</a:t>
              </a:r>
            </a:p>
          </p:txBody>
        </p:sp>
        <p:sp>
          <p:nvSpPr>
            <p:cNvPr id="17" name="Rechthoek 16"/>
            <p:cNvSpPr/>
            <p:nvPr/>
          </p:nvSpPr>
          <p:spPr>
            <a:xfrm>
              <a:off x="640595" y="131734"/>
              <a:ext cx="234551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Complex</a:t>
              </a:r>
            </a:p>
          </p:txBody>
        </p:sp>
      </p:grpSp>
      <p:sp>
        <p:nvSpPr>
          <p:cNvPr id="19" name="Rechthoek 18"/>
          <p:cNvSpPr/>
          <p:nvPr/>
        </p:nvSpPr>
        <p:spPr>
          <a:xfrm>
            <a:off x="9711835" y="1022799"/>
            <a:ext cx="1767503" cy="7133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Inrichting van gebied</a:t>
            </a:r>
          </a:p>
        </p:txBody>
      </p:sp>
      <p:sp>
        <p:nvSpPr>
          <p:cNvPr id="20" name="Rechthoek 19"/>
          <p:cNvSpPr/>
          <p:nvPr/>
        </p:nvSpPr>
        <p:spPr>
          <a:xfrm>
            <a:off x="475220" y="1022799"/>
            <a:ext cx="1767503" cy="7133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De situatie</a:t>
            </a:r>
          </a:p>
        </p:txBody>
      </p:sp>
      <p:sp>
        <p:nvSpPr>
          <p:cNvPr id="21" name="Rechthoek 20"/>
          <p:cNvSpPr/>
          <p:nvPr/>
        </p:nvSpPr>
        <p:spPr>
          <a:xfrm>
            <a:off x="9711835" y="1910382"/>
            <a:ext cx="1767503" cy="7133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Het bordje</a:t>
            </a:r>
          </a:p>
        </p:txBody>
      </p:sp>
      <p:sp>
        <p:nvSpPr>
          <p:cNvPr id="22" name="Rechthoek 21"/>
          <p:cNvSpPr/>
          <p:nvPr/>
        </p:nvSpPr>
        <p:spPr>
          <a:xfrm>
            <a:off x="475219" y="1905342"/>
            <a:ext cx="1767503" cy="7133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De beslissing</a:t>
            </a:r>
          </a:p>
        </p:txBody>
      </p:sp>
      <p:sp>
        <p:nvSpPr>
          <p:cNvPr id="23" name="Afgeronde rechthoek 22"/>
          <p:cNvSpPr/>
          <p:nvPr/>
        </p:nvSpPr>
        <p:spPr>
          <a:xfrm>
            <a:off x="6612482" y="4546485"/>
            <a:ext cx="2935874" cy="89401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Verboden gazon te betreden, tenzij je een mensenleven wilt redden</a:t>
            </a:r>
          </a:p>
        </p:txBody>
      </p:sp>
      <p:sp>
        <p:nvSpPr>
          <p:cNvPr id="24" name="Rechthoek 23"/>
          <p:cNvSpPr/>
          <p:nvPr/>
        </p:nvSpPr>
        <p:spPr>
          <a:xfrm>
            <a:off x="9711835" y="2796730"/>
            <a:ext cx="1767503" cy="7133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Aanpassen regels</a:t>
            </a:r>
          </a:p>
        </p:txBody>
      </p:sp>
      <p:cxnSp>
        <p:nvCxnSpPr>
          <p:cNvPr id="26" name="Rechte verbindingslijn met pijl 25"/>
          <p:cNvCxnSpPr>
            <a:stCxn id="22" idx="3"/>
            <a:endCxn id="24" idx="1"/>
          </p:cNvCxnSpPr>
          <p:nvPr/>
        </p:nvCxnSpPr>
        <p:spPr>
          <a:xfrm>
            <a:off x="2242722" y="2262018"/>
            <a:ext cx="7469113" cy="89138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fgeronde rechthoek 26"/>
          <p:cNvSpPr/>
          <p:nvPr/>
        </p:nvSpPr>
        <p:spPr>
          <a:xfrm>
            <a:off x="6612482" y="4139228"/>
            <a:ext cx="2935874" cy="14192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Verboden gazon te betreden, tenzij je een mensenleven wilt redden, of een zoogdier langer dan</a:t>
            </a:r>
          </a:p>
          <a:p>
            <a:pPr algn="ctr"/>
            <a:r>
              <a:rPr lang="nl-N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centimeter</a:t>
            </a:r>
          </a:p>
        </p:txBody>
      </p:sp>
      <p:sp>
        <p:nvSpPr>
          <p:cNvPr id="28" name="Rechthoek 27"/>
          <p:cNvSpPr/>
          <p:nvPr/>
        </p:nvSpPr>
        <p:spPr>
          <a:xfrm>
            <a:off x="9711834" y="3722248"/>
            <a:ext cx="1767503" cy="7133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Lengtescanner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zoogdieren</a:t>
            </a:r>
          </a:p>
        </p:txBody>
      </p:sp>
      <p:sp>
        <p:nvSpPr>
          <p:cNvPr id="29" name="Wolkvormige toelichting 28"/>
          <p:cNvSpPr/>
          <p:nvPr/>
        </p:nvSpPr>
        <p:spPr>
          <a:xfrm>
            <a:off x="1887653" y="3232800"/>
            <a:ext cx="2567860" cy="870467"/>
          </a:xfrm>
          <a:prstGeom prst="cloudCallout">
            <a:avLst>
              <a:gd name="adj1" fmla="val -18511"/>
              <a:gd name="adj2" fmla="val 22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Dilemma</a:t>
            </a: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1420292" y="4139228"/>
          <a:ext cx="3771900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11" imgW="3772080" imgH="2800440" progId="Presentations.Drawing.17">
                  <p:embed/>
                </p:oleObj>
              </mc:Choice>
              <mc:Fallback>
                <p:oleObj name="Drawing" r:id="rId11" imgW="3772080" imgH="2800440" progId="Presentations.Drawing.17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20292" y="4139228"/>
                        <a:ext cx="3771900" cy="280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360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4E0C8D5-7AEB-8188-8460-7E61A7C64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74" y="-96422"/>
            <a:ext cx="11590986" cy="707660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C5E505A4-77FA-BFFB-5953-A31ABBE32EC2}"/>
              </a:ext>
            </a:extLst>
          </p:cNvPr>
          <p:cNvSpPr/>
          <p:nvPr/>
        </p:nvSpPr>
        <p:spPr>
          <a:xfrm>
            <a:off x="3113903" y="123568"/>
            <a:ext cx="5857102" cy="1581664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chemeClr val="tx1"/>
                </a:solidFill>
              </a:rPr>
              <a:t>Pure ingewikkeldheid</a:t>
            </a:r>
          </a:p>
          <a:p>
            <a:pPr algn="ctr"/>
            <a:r>
              <a:rPr lang="nl-NL" sz="1600" dirty="0">
                <a:solidFill>
                  <a:schemeClr val="tx1"/>
                </a:solidFill>
              </a:rPr>
              <a:t>Bron: Volkskrant 4 december 2018</a:t>
            </a:r>
            <a:r>
              <a:rPr lang="nl-NL" sz="28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4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4C77475-DCB0-7D1A-73D4-C7383DD05E22}"/>
              </a:ext>
            </a:extLst>
          </p:cNvPr>
          <p:cNvSpPr txBox="1">
            <a:spLocks/>
          </p:cNvSpPr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solidFill>
                  <a:schemeClr val="tx1"/>
                </a:solidFill>
              </a:rPr>
              <a:t>Simplisties Verbond (1974):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A1A77BB-9313-38D8-35C8-005FEE157ECF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3200" noProof="0" dirty="0"/>
              <a:t>“Men onderscheidt ontwikkelingslanden, ontwikkelde landen en ingewikkelde landen. Daarvan is Nederland één van de aller ingewikkeldste landen.”</a:t>
            </a:r>
          </a:p>
        </p:txBody>
      </p:sp>
      <p:pic>
        <p:nvPicPr>
          <p:cNvPr id="3" name="Afbeelding 2" descr="Afbeelding met kleding, Menselijk gezicht, persoon, person&#10;&#10;Door AI gegenereerde inhoud is mogelijk onjuist.">
            <a:extLst>
              <a:ext uri="{FF2B5EF4-FFF2-40B4-BE49-F238E27FC236}">
                <a16:creationId xmlns:a16="http://schemas.microsoft.com/office/drawing/2014/main" id="{69BDEE62-2543-664C-30CF-EE4E4E2663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78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BD9D8A3-CD6A-5D64-A044-91B902C7FC6C}"/>
              </a:ext>
            </a:extLst>
          </p:cNvPr>
          <p:cNvSpPr/>
          <p:nvPr/>
        </p:nvSpPr>
        <p:spPr>
          <a:xfrm>
            <a:off x="0" y="3611460"/>
            <a:ext cx="12192000" cy="3246540"/>
          </a:xfrm>
          <a:prstGeom prst="rect">
            <a:avLst/>
          </a:prstGeom>
          <a:solidFill>
            <a:srgbClr val="8BAA00"/>
          </a:solidFill>
          <a:ln w="12700" cap="flat" cmpd="sng" algn="ctr">
            <a:solidFill>
              <a:srgbClr val="8BAA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CD44169-5F1F-EABD-9717-B685225E55A5}"/>
              </a:ext>
            </a:extLst>
          </p:cNvPr>
          <p:cNvSpPr/>
          <p:nvPr/>
        </p:nvSpPr>
        <p:spPr>
          <a:xfrm>
            <a:off x="4357821" y="4286856"/>
            <a:ext cx="3015465" cy="329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32BD884-B1C3-8EEE-8810-55A9238AFE71}"/>
              </a:ext>
            </a:extLst>
          </p:cNvPr>
          <p:cNvSpPr/>
          <p:nvPr/>
        </p:nvSpPr>
        <p:spPr>
          <a:xfrm>
            <a:off x="3261372" y="3248889"/>
            <a:ext cx="2001795" cy="27020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D91FB67-F748-863F-1336-47D9D31A167E}"/>
              </a:ext>
            </a:extLst>
          </p:cNvPr>
          <p:cNvSpPr/>
          <p:nvPr/>
        </p:nvSpPr>
        <p:spPr>
          <a:xfrm>
            <a:off x="6390142" y="3248889"/>
            <a:ext cx="2001795" cy="27020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72657E2-85FE-11CE-9832-D46A95B9B948}"/>
              </a:ext>
            </a:extLst>
          </p:cNvPr>
          <p:cNvSpPr/>
          <p:nvPr/>
        </p:nvSpPr>
        <p:spPr>
          <a:xfrm>
            <a:off x="3259223" y="3246540"/>
            <a:ext cx="2001795" cy="786675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A8A774A-EB2D-6038-0548-FC6133BADD55}"/>
              </a:ext>
            </a:extLst>
          </p:cNvPr>
          <p:cNvSpPr/>
          <p:nvPr/>
        </p:nvSpPr>
        <p:spPr>
          <a:xfrm>
            <a:off x="6390142" y="2472744"/>
            <a:ext cx="2001795" cy="786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0A84A3C-7F0B-728E-E450-3C25CE1114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189014"/>
              </p:ext>
            </p:extLst>
          </p:nvPr>
        </p:nvGraphicFramePr>
        <p:xfrm>
          <a:off x="2936327" y="1521455"/>
          <a:ext cx="5743575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5743440" imgH="4734000" progId="Presentations.Drawing.17">
                  <p:embed/>
                </p:oleObj>
              </mc:Choice>
              <mc:Fallback>
                <p:oleObj name="Drawing" r:id="rId2" imgW="5743440" imgH="4734000" progId="Presentations.Drawing.17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36327" y="1521455"/>
                        <a:ext cx="5743575" cy="473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JL-OMLAAG 36">
            <a:extLst>
              <a:ext uri="{FF2B5EF4-FFF2-40B4-BE49-F238E27FC236}">
                <a16:creationId xmlns:a16="http://schemas.microsoft.com/office/drawing/2014/main" id="{3C811CD4-D01E-36D7-E6BD-644BFE791738}"/>
              </a:ext>
            </a:extLst>
          </p:cNvPr>
          <p:cNvSpPr/>
          <p:nvPr/>
        </p:nvSpPr>
        <p:spPr>
          <a:xfrm>
            <a:off x="3116687" y="2173535"/>
            <a:ext cx="2279561" cy="1095633"/>
          </a:xfrm>
          <a:prstGeom prst="downArrow">
            <a:avLst>
              <a:gd name="adj1" fmla="val 50000"/>
              <a:gd name="adj2" fmla="val 4222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Onder-drukken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Pijl: omhoog/omlaag 14">
            <a:extLst>
              <a:ext uri="{FF2B5EF4-FFF2-40B4-BE49-F238E27FC236}">
                <a16:creationId xmlns:a16="http://schemas.microsoft.com/office/drawing/2014/main" id="{C5B3DEA9-74EB-C055-B530-02D697FFB887}"/>
              </a:ext>
            </a:extLst>
          </p:cNvPr>
          <p:cNvSpPr/>
          <p:nvPr/>
        </p:nvSpPr>
        <p:spPr>
          <a:xfrm>
            <a:off x="9009246" y="2473695"/>
            <a:ext cx="413887" cy="1530904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971514F-A977-5597-ABB2-351F5CAA9815}"/>
              </a:ext>
            </a:extLst>
          </p:cNvPr>
          <p:cNvCxnSpPr/>
          <p:nvPr/>
        </p:nvCxnSpPr>
        <p:spPr>
          <a:xfrm>
            <a:off x="6096000" y="2467324"/>
            <a:ext cx="36576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85681DBB-FD4C-152E-0537-A61A5F038790}"/>
              </a:ext>
            </a:extLst>
          </p:cNvPr>
          <p:cNvCxnSpPr>
            <a:cxnSpLocks/>
          </p:cNvCxnSpPr>
          <p:nvPr/>
        </p:nvCxnSpPr>
        <p:spPr>
          <a:xfrm flipV="1">
            <a:off x="2968482" y="4021831"/>
            <a:ext cx="6785118" cy="1723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AB0F96CA-52D0-ED0D-7DAA-DAD67BD81695}"/>
              </a:ext>
            </a:extLst>
          </p:cNvPr>
          <p:cNvSpPr txBox="1"/>
          <p:nvPr/>
        </p:nvSpPr>
        <p:spPr>
          <a:xfrm>
            <a:off x="9223375" y="2875450"/>
            <a:ext cx="250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“Ik ben hier 80% van mijn tijd</a:t>
            </a:r>
            <a:r>
              <a:rPr kumimoji="0" lang="nl-NL" sz="1800" b="0" i="0" u="none" strike="noStrike" kern="1200" cap="none" spc="0" normalizeH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mee bezig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72B72317-6091-ED5F-B87C-E9D30157E127}"/>
              </a:ext>
            </a:extLst>
          </p:cNvPr>
          <p:cNvSpPr/>
          <p:nvPr/>
        </p:nvSpPr>
        <p:spPr>
          <a:xfrm>
            <a:off x="3122799" y="726948"/>
            <a:ext cx="22789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9B4F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Complex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C2C77AA7-EDB4-B42A-4532-6BB3097520D9}"/>
              </a:ext>
            </a:extLst>
          </p:cNvPr>
          <p:cNvSpPr/>
          <p:nvPr/>
        </p:nvSpPr>
        <p:spPr>
          <a:xfrm>
            <a:off x="5830093" y="726947"/>
            <a:ext cx="31099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9B4F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Ingewikkeld</a:t>
            </a:r>
          </a:p>
        </p:txBody>
      </p:sp>
    </p:spTree>
    <p:extLst>
      <p:ext uri="{BB962C8B-B14F-4D97-AF65-F5344CB8AC3E}">
        <p14:creationId xmlns:p14="http://schemas.microsoft.com/office/powerpoint/2010/main" val="84674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00039 0.10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2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4" grpId="1" animBg="1"/>
      <p:bldP spid="15" grpId="0" animBg="1"/>
      <p:bldP spid="18" grpId="0"/>
    </p:bldLst>
  </p:timing>
</p:sld>
</file>

<file path=ppt/theme/theme1.xml><?xml version="1.0" encoding="utf-8"?>
<a:theme xmlns:a="http://schemas.openxmlformats.org/drawingml/2006/main" name="Ecologie 16: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752_TF03098889" id="{F955776F-C92E-4BF4-BBBB-47F30C3431D6}" vid="{59B6D404-D239-4940-B77A-5279E81FEC7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9525">
          <a:headEnd type="triangle"/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Ecologie 16: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rgbClr val="FF0000"/>
          </a:solidFill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6063752_TF03098889" id="{F955776F-C92E-4BF4-BBBB-47F30C3431D6}" vid="{59B6D404-D239-4940-B77A-5279E81FEC7B}"/>
    </a:ext>
  </a:extLst>
</a:theme>
</file>

<file path=ppt/theme/theme5.xml><?xml version="1.0" encoding="utf-8"?>
<a:theme xmlns:a="http://schemas.openxmlformats.org/drawingml/2006/main" name="2_Ecologie 16: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6063752_TF03098889" id="{F955776F-C92E-4BF4-BBBB-47F30C3431D6}" vid="{59B6D404-D239-4940-B77A-5279E81FEC7B}"/>
    </a:ext>
  </a:extLst>
</a:theme>
</file>

<file path=ppt/theme/theme6.xml><?xml version="1.0" encoding="utf-8"?>
<a:theme xmlns:a="http://schemas.openxmlformats.org/drawingml/2006/main" name="2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solidFill>
            <a:schemeClr val="accent2">
              <a:lumMod val="50000"/>
            </a:schemeClr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hema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hema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Natuur ecologie onderwijs fotopresentatie</Template>
  <TotalTime>0</TotalTime>
  <Words>478</Words>
  <Application>Microsoft Office PowerPoint</Application>
  <PresentationFormat>Breedbeeld</PresentationFormat>
  <Paragraphs>141</Paragraphs>
  <Slides>22</Slides>
  <Notes>3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6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Constantia</vt:lpstr>
      <vt:lpstr>Corbel</vt:lpstr>
      <vt:lpstr>Ecologie 16:9</vt:lpstr>
      <vt:lpstr>Kantoorthema</vt:lpstr>
      <vt:lpstr>1_Kantoorthema</vt:lpstr>
      <vt:lpstr>1_Ecologie 16:9</vt:lpstr>
      <vt:lpstr>2_Ecologie 16:9</vt:lpstr>
      <vt:lpstr>2_Kantoorthema</vt:lpstr>
      <vt:lpstr>Drawing</vt:lpstr>
      <vt:lpstr>  Hoe we ingewikkeldheid simpel kunnen maken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Tussenruimte</vt:lpstr>
      <vt:lpstr>PowerPoint-presentatie</vt:lpstr>
      <vt:lpstr>PowerPoint-presentatie</vt:lpstr>
      <vt:lpstr>PowerPoint-presentatie</vt:lpstr>
      <vt:lpstr>Conclusies</vt:lpstr>
      <vt:lpstr>  Dank voor uw aandacht </vt:lpstr>
    </vt:vector>
  </TitlesOfParts>
  <Company>Geldof c.s.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is complex. Nou en?</dc:title>
  <dc:creator>Govert D. Geldof</dc:creator>
  <cp:lastModifiedBy>Govert Geldof</cp:lastModifiedBy>
  <cp:revision>105</cp:revision>
  <dcterms:created xsi:type="dcterms:W3CDTF">2020-01-12T13:33:30Z</dcterms:created>
  <dcterms:modified xsi:type="dcterms:W3CDTF">2025-05-19T09:31:17Z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